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7" r:id="rId5"/>
    <p:sldId id="266" r:id="rId6"/>
    <p:sldId id="265" r:id="rId7"/>
    <p:sldId id="261" r:id="rId8"/>
    <p:sldId id="258" r:id="rId9"/>
    <p:sldId id="259" r:id="rId10"/>
    <p:sldId id="260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6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7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5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9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4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5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4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4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A2D3A-4389-4000-8BBC-EAC8917E7181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1AB7-6526-4950-9650-47779585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0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Access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Or, I thought we solved this years ago</a:t>
            </a:r>
          </a:p>
          <a:p>
            <a:r>
              <a:rPr lang="en-US" dirty="0" smtClean="0"/>
              <a:t>by Harry Chou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5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Architecture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 Mapping</a:t>
            </a:r>
          </a:p>
          <a:p>
            <a:pPr lvl="1"/>
            <a:r>
              <a:rPr lang="en-US" dirty="0" err="1" smtClean="0"/>
              <a:t>Enum</a:t>
            </a:r>
            <a:r>
              <a:rPr lang="en-US" dirty="0" smtClean="0"/>
              <a:t> Mapping</a:t>
            </a:r>
          </a:p>
          <a:p>
            <a:pPr lvl="1"/>
            <a:r>
              <a:rPr lang="en-US" dirty="0" smtClean="0"/>
              <a:t>Embedded Value</a:t>
            </a:r>
          </a:p>
          <a:p>
            <a:pPr lvl="1"/>
            <a:r>
              <a:rPr lang="en-US" dirty="0" smtClean="0"/>
              <a:t>LOB Serialization</a:t>
            </a:r>
          </a:p>
          <a:p>
            <a:r>
              <a:rPr lang="en-US" dirty="0" smtClean="0"/>
              <a:t>Identity </a:t>
            </a:r>
            <a:r>
              <a:rPr lang="en-US" dirty="0" err="1" smtClean="0"/>
              <a:t>Managemet</a:t>
            </a:r>
            <a:endParaRPr lang="en-US" dirty="0" smtClean="0"/>
          </a:p>
          <a:p>
            <a:pPr lvl="1"/>
            <a:r>
              <a:rPr lang="en-US" dirty="0" smtClean="0"/>
              <a:t>Identity Field</a:t>
            </a:r>
          </a:p>
          <a:p>
            <a:pPr lvl="1"/>
            <a:r>
              <a:rPr lang="en-US" dirty="0" smtClean="0"/>
              <a:t>Identity Mapping</a:t>
            </a:r>
          </a:p>
          <a:p>
            <a:r>
              <a:rPr lang="en-US" dirty="0" smtClean="0"/>
              <a:t>Unit of Work</a:t>
            </a:r>
          </a:p>
          <a:p>
            <a:r>
              <a:rPr lang="en-US" dirty="0" smtClean="0"/>
              <a:t>Lazy/Eager Load</a:t>
            </a:r>
          </a:p>
          <a:p>
            <a:r>
              <a:rPr lang="en-US" dirty="0" smtClean="0"/>
              <a:t>Inheritance Mapping</a:t>
            </a:r>
          </a:p>
          <a:p>
            <a:r>
              <a:rPr lang="en-US" dirty="0" smtClean="0"/>
              <a:t>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8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r>
              <a:rPr lang="en-US" dirty="0" smtClean="0"/>
              <a:t> – Architecture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Configuration</a:t>
            </a:r>
            <a:endParaRPr lang="en-US" dirty="0" smtClean="0"/>
          </a:p>
          <a:p>
            <a:r>
              <a:rPr lang="en-US" dirty="0" err="1" smtClean="0"/>
              <a:t>ISessionFactory</a:t>
            </a:r>
            <a:endParaRPr lang="en-US" dirty="0" smtClean="0"/>
          </a:p>
          <a:p>
            <a:r>
              <a:rPr lang="en-US" dirty="0" err="1" smtClean="0"/>
              <a:t>ISession</a:t>
            </a:r>
            <a:endParaRPr lang="en-US" dirty="0" smtClean="0"/>
          </a:p>
          <a:p>
            <a:pPr lvl="1"/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6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– Architecture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ObjectContext</a:t>
            </a:r>
            <a:endParaRPr lang="en-US" dirty="0" smtClean="0"/>
          </a:p>
          <a:p>
            <a:pPr lvl="1"/>
            <a:r>
              <a:rPr lang="en-US" dirty="0" smtClean="0"/>
              <a:t>Holds configuration/model</a:t>
            </a:r>
          </a:p>
          <a:p>
            <a:pPr lvl="1"/>
            <a:r>
              <a:rPr lang="en-US" dirty="0" smtClean="0"/>
              <a:t>Acts like </a:t>
            </a:r>
            <a:r>
              <a:rPr lang="en-US" dirty="0" err="1" smtClean="0"/>
              <a:t>UnitOfWork</a:t>
            </a:r>
            <a:endParaRPr lang="en-US" dirty="0" smtClean="0"/>
          </a:p>
          <a:p>
            <a:r>
              <a:rPr lang="en-US" dirty="0" err="1" smtClean="0"/>
              <a:t>DBContext</a:t>
            </a:r>
            <a:r>
              <a:rPr lang="en-US" dirty="0" smtClean="0"/>
              <a:t>: Wrapper of </a:t>
            </a:r>
            <a:r>
              <a:rPr lang="en-US" dirty="0" err="1" smtClean="0"/>
              <a:t>ObjectContext</a:t>
            </a:r>
            <a:endParaRPr lang="en-US" dirty="0" smtClean="0"/>
          </a:p>
          <a:p>
            <a:pPr lvl="1"/>
            <a:r>
              <a:rPr lang="en-US" dirty="0" smtClean="0"/>
              <a:t>Provides easier API to </a:t>
            </a:r>
            <a:r>
              <a:rPr lang="en-US" dirty="0" err="1" smtClean="0"/>
              <a:t>ObjectContext</a:t>
            </a:r>
            <a:endParaRPr lang="en-US" dirty="0" smtClean="0"/>
          </a:p>
          <a:p>
            <a:pPr lvl="1"/>
            <a:r>
              <a:rPr lang="en-US" dirty="0" smtClean="0"/>
              <a:t>Enables Code First approach</a:t>
            </a:r>
          </a:p>
        </p:txBody>
      </p:sp>
    </p:spTree>
    <p:extLst>
      <p:ext uri="{BB962C8B-B14F-4D97-AF65-F5344CB8AC3E}">
        <p14:creationId xmlns:p14="http://schemas.microsoft.com/office/powerpoint/2010/main" val="58639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Data Access Framework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MDAC</a:t>
            </a:r>
          </a:p>
          <a:p>
            <a:pPr lvl="1"/>
            <a:r>
              <a:rPr lang="en-US" dirty="0" smtClean="0"/>
              <a:t>ODBC, OLE DB, ADO, RDS, Jet Engine</a:t>
            </a:r>
          </a:p>
          <a:p>
            <a:r>
              <a:rPr lang="en-US" dirty="0" smtClean="0"/>
              <a:t>ADO.NET</a:t>
            </a:r>
          </a:p>
          <a:p>
            <a:r>
              <a:rPr lang="en-US" dirty="0" smtClean="0"/>
              <a:t>Various ADO.NET libraries (ORM)</a:t>
            </a:r>
          </a:p>
          <a:p>
            <a:r>
              <a:rPr lang="en-US" dirty="0" err="1" smtClean="0"/>
              <a:t>NHibernate</a:t>
            </a:r>
            <a:endParaRPr lang="en-US" dirty="0" smtClean="0"/>
          </a:p>
          <a:p>
            <a:r>
              <a:rPr lang="en-US" dirty="0" smtClean="0"/>
              <a:t>Entity Framework</a:t>
            </a:r>
          </a:p>
          <a:p>
            <a:r>
              <a:rPr lang="en-US" dirty="0" smtClean="0"/>
              <a:t>Micro-ORM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0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Persistence Framework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CRUD</a:t>
            </a:r>
          </a:p>
          <a:p>
            <a:r>
              <a:rPr lang="en-US" dirty="0" smtClean="0"/>
              <a:t>Application does all the work in memory</a:t>
            </a:r>
          </a:p>
          <a:p>
            <a:pPr lvl="1"/>
            <a:r>
              <a:rPr lang="en-US" dirty="0" smtClean="0"/>
              <a:t>based on some already stored data (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etrieve)</a:t>
            </a:r>
          </a:p>
          <a:p>
            <a:pPr lvl="1"/>
            <a:r>
              <a:rPr lang="en-US" dirty="0" smtClean="0"/>
              <a:t>eventually, you need to store back changes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reate,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pdate,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elete)</a:t>
            </a:r>
          </a:p>
          <a:p>
            <a:r>
              <a:rPr lang="en-US" dirty="0" smtClean="0"/>
              <a:t>It just happens Relational Database is the popular choice for most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0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4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stored procedure or direct SQL, receive data in rows </a:t>
            </a:r>
          </a:p>
          <a:p>
            <a:r>
              <a:rPr lang="en-US" dirty="0" smtClean="0"/>
              <a:t>Loop through the rows, manually populate objects using the data in each row</a:t>
            </a:r>
          </a:p>
          <a:p>
            <a:r>
              <a:rPr lang="en-US" dirty="0" smtClean="0"/>
              <a:t>Nothing wrong</a:t>
            </a:r>
          </a:p>
          <a:p>
            <a:r>
              <a:rPr lang="en-US" dirty="0" smtClean="0"/>
              <a:t>Just tedious and easy to become inconsistent</a:t>
            </a:r>
            <a:br>
              <a:rPr lang="en-US" dirty="0" smtClean="0"/>
            </a:br>
            <a:r>
              <a:rPr lang="en-US" dirty="0" smtClean="0"/>
              <a:t>(same type of object populated by different stored-procedures)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8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Development</a:t>
            </a:r>
          </a:p>
          <a:p>
            <a:r>
              <a:rPr lang="en-US" dirty="0" smtClean="0"/>
              <a:t>We have objects in our system</a:t>
            </a:r>
          </a:p>
          <a:p>
            <a:r>
              <a:rPr lang="en-US" dirty="0" smtClean="0"/>
              <a:t>Objects are normally graph</a:t>
            </a:r>
          </a:p>
          <a:p>
            <a:r>
              <a:rPr lang="en-US" dirty="0" smtClean="0"/>
              <a:t>Creating of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5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is NOT the only way</a:t>
            </a:r>
          </a:p>
          <a:p>
            <a:pPr lvl="1"/>
            <a:r>
              <a:rPr lang="en-US" dirty="0" smtClean="0"/>
              <a:t>Stored Procedure Mapping</a:t>
            </a:r>
          </a:p>
          <a:p>
            <a:pPr lvl="1"/>
            <a:r>
              <a:rPr lang="en-US" dirty="0" smtClean="0"/>
              <a:t>Table Data Gateway </a:t>
            </a:r>
          </a:p>
          <a:p>
            <a:pPr lvl="1"/>
            <a:r>
              <a:rPr lang="en-US" dirty="0" smtClean="0"/>
              <a:t>Row Data Gateway</a:t>
            </a:r>
          </a:p>
          <a:p>
            <a:pPr lvl="1"/>
            <a:r>
              <a:rPr lang="en-US" dirty="0" smtClean="0"/>
              <a:t>Active Record</a:t>
            </a:r>
          </a:p>
          <a:p>
            <a:r>
              <a:rPr lang="en-US" dirty="0" smtClean="0"/>
              <a:t>Or, why Relational Database? </a:t>
            </a:r>
            <a:r>
              <a:rPr lang="en-US" dirty="0" err="1" smtClean="0"/>
              <a:t>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Ported from Java Hibernate</a:t>
            </a:r>
          </a:p>
          <a:p>
            <a:r>
              <a:rPr lang="en-US" dirty="0" smtClean="0"/>
              <a:t>Latest Version: 3.3 (as of April 2013)</a:t>
            </a:r>
          </a:p>
          <a:p>
            <a:r>
              <a:rPr lang="en-US" dirty="0" smtClean="0"/>
              <a:t>Mapping Objects to Relations</a:t>
            </a:r>
          </a:p>
          <a:p>
            <a:r>
              <a:rPr lang="en-US" dirty="0" smtClean="0"/>
              <a:t>Implemented Architectural Ideas of ORM</a:t>
            </a:r>
          </a:p>
          <a:p>
            <a:r>
              <a:rPr lang="en-US" dirty="0" smtClean="0"/>
              <a:t>Quasi-standard of ORM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1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 too product</a:t>
            </a:r>
          </a:p>
          <a:p>
            <a:r>
              <a:rPr lang="en-US" dirty="0" smtClean="0"/>
              <a:t>Had very ambitious goals</a:t>
            </a:r>
          </a:p>
          <a:p>
            <a:r>
              <a:rPr lang="en-US" dirty="0" smtClean="0"/>
              <a:t>Failed to deliver even the same features of </a:t>
            </a:r>
            <a:r>
              <a:rPr lang="en-US" dirty="0" err="1" smtClean="0"/>
              <a:t>NHibernate</a:t>
            </a:r>
            <a:endParaRPr lang="en-US" dirty="0" smtClean="0"/>
          </a:p>
          <a:p>
            <a:r>
              <a:rPr lang="en-US" dirty="0" smtClean="0"/>
              <a:t>Yet, still capture a lot of developer base</a:t>
            </a:r>
          </a:p>
          <a:p>
            <a:r>
              <a:rPr lang="en-US" dirty="0" smtClean="0"/>
              <a:t>However, it’s been gradually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286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 Access Framework</vt:lpstr>
      <vt:lpstr>MS Data Access Framework History</vt:lpstr>
      <vt:lpstr>Data Access Framework</vt:lpstr>
      <vt:lpstr>PowerPoint Presentation</vt:lpstr>
      <vt:lpstr>Pre-ORM</vt:lpstr>
      <vt:lpstr>ORM</vt:lpstr>
      <vt:lpstr>ORM</vt:lpstr>
      <vt:lpstr>NHibernate</vt:lpstr>
      <vt:lpstr>Entity Framework</vt:lpstr>
      <vt:lpstr>ORM Architecture Ideas</vt:lpstr>
      <vt:lpstr>NHibernate – Architecture Idea</vt:lpstr>
      <vt:lpstr>EF – Architecture Ideas</vt:lpstr>
    </vt:vector>
  </TitlesOfParts>
  <Company>Constellation 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 Framework</dc:title>
  <dc:creator>Chou, Harry</dc:creator>
  <cp:lastModifiedBy>Chou, Harry</cp:lastModifiedBy>
  <cp:revision>10</cp:revision>
  <dcterms:created xsi:type="dcterms:W3CDTF">2013-04-11T20:05:07Z</dcterms:created>
  <dcterms:modified xsi:type="dcterms:W3CDTF">2013-05-16T19:48:44Z</dcterms:modified>
</cp:coreProperties>
</file>