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in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is an </a:t>
            </a:r>
            <a:r>
              <a:rPr lang="en-US" dirty="0" smtClean="0"/>
              <a:t>open-source, minimalist </a:t>
            </a:r>
            <a:r>
              <a:rPr lang="en-US" dirty="0" smtClean="0"/>
              <a:t>server-side JavaScript TCP/IP framework that merges the speed </a:t>
            </a:r>
            <a:r>
              <a:rPr lang="en-US" dirty="0" smtClean="0"/>
              <a:t>of Google's </a:t>
            </a:r>
            <a:r>
              <a:rPr lang="en-US" dirty="0" smtClean="0"/>
              <a:t>V8 JavaScript engine (used by the Google Chrome web browser) </a:t>
            </a:r>
            <a:r>
              <a:rPr lang="en-US" dirty="0" smtClean="0"/>
              <a:t>with two </a:t>
            </a:r>
            <a:r>
              <a:rPr lang="en-US" dirty="0" smtClean="0"/>
              <a:t>projects, </a:t>
            </a:r>
            <a:r>
              <a:rPr lang="en-US" dirty="0" err="1" smtClean="0"/>
              <a:t>libev</a:t>
            </a:r>
            <a:r>
              <a:rPr lang="en-US" dirty="0" smtClean="0"/>
              <a:t> and </a:t>
            </a:r>
            <a:r>
              <a:rPr lang="en-US" dirty="0" err="1" smtClean="0"/>
              <a:t>libeio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projects that provide highly efficient </a:t>
            </a:r>
            <a:r>
              <a:rPr lang="en-US" dirty="0" smtClean="0"/>
              <a:t>TCP/IP networking </a:t>
            </a:r>
            <a:r>
              <a:rPr lang="en-US" dirty="0" smtClean="0"/>
              <a:t>capability and "asynchronous" programming </a:t>
            </a:r>
            <a:r>
              <a:rPr lang="en-US" dirty="0" smtClean="0"/>
              <a:t>support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WordSquared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Tiles</a:t>
            </a:r>
          </a:p>
          <a:p>
            <a:r>
              <a:rPr lang="en-US" dirty="0" smtClean="0"/>
              <a:t>Limited Viewport</a:t>
            </a:r>
          </a:p>
          <a:p>
            <a:r>
              <a:rPr lang="en-US" dirty="0" smtClean="0"/>
              <a:t>How to push</a:t>
            </a:r>
          </a:p>
          <a:p>
            <a:pPr lvl="1"/>
            <a:r>
              <a:rPr lang="en-US" dirty="0" smtClean="0"/>
              <a:t>Original ‘Pusher’ service</a:t>
            </a:r>
          </a:p>
          <a:p>
            <a:pPr lvl="1"/>
            <a:r>
              <a:rPr lang="en-US" dirty="0" smtClean="0"/>
              <a:t>Now use Socket.io</a:t>
            </a:r>
          </a:p>
          <a:p>
            <a:pPr lvl="1"/>
            <a:r>
              <a:rPr lang="en-US" dirty="0" smtClean="0"/>
              <a:t>Both of these update mechanisms leverage </a:t>
            </a:r>
            <a:r>
              <a:rPr lang="en-US" dirty="0" smtClean="0"/>
              <a:t>the </a:t>
            </a:r>
            <a:r>
              <a:rPr lang="en-US" dirty="0" err="1" smtClean="0"/>
              <a:t>WebSocket</a:t>
            </a:r>
            <a:r>
              <a:rPr lang="en-US" dirty="0" smtClean="0"/>
              <a:t> protocol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Web Technologies</a:t>
            </a:r>
          </a:p>
          <a:p>
            <a:r>
              <a:rPr lang="en-US" dirty="0" smtClean="0"/>
              <a:t>Asynchronous Programming </a:t>
            </a:r>
          </a:p>
          <a:p>
            <a:r>
              <a:rPr lang="en-US" dirty="0" smtClean="0"/>
              <a:t>Not Just for Web</a:t>
            </a:r>
          </a:p>
          <a:p>
            <a:pPr lvl="1"/>
            <a:r>
              <a:rPr lang="en-US" dirty="0" smtClean="0"/>
              <a:t>for the creation of </a:t>
            </a:r>
            <a:r>
              <a:rPr lang="en-US" dirty="0" smtClean="0"/>
              <a:t>new TCP/IP </a:t>
            </a:r>
            <a:r>
              <a:rPr lang="en-US" dirty="0" smtClean="0"/>
              <a:t>protocols, client/server applications, command-line applications, and more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Node</a:t>
            </a:r>
          </a:p>
          <a:p>
            <a:pPr lvl="1"/>
            <a:r>
              <a:rPr lang="en-US" dirty="0" smtClean="0"/>
              <a:t>Web as Document</a:t>
            </a:r>
          </a:p>
          <a:p>
            <a:pPr lvl="1"/>
            <a:r>
              <a:rPr lang="en-US" dirty="0" smtClean="0"/>
              <a:t>Form driven App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Real-Time App</a:t>
            </a:r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Event Driven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Conceptual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r>
              <a:rPr lang="en-US" dirty="0" smtClean="0"/>
              <a:t>Node Core</a:t>
            </a:r>
          </a:p>
          <a:p>
            <a:pPr lvl="1"/>
            <a:r>
              <a:rPr lang="en-US" dirty="0" smtClean="0"/>
              <a:t>V8 Engine</a:t>
            </a:r>
          </a:p>
          <a:p>
            <a:pPr lvl="2"/>
            <a:r>
              <a:rPr lang="en-US" dirty="0" smtClean="0"/>
              <a:t>Compiles instead of interpret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libev</a:t>
            </a:r>
            <a:r>
              <a:rPr lang="en-US" dirty="0" smtClean="0"/>
              <a:t>/</a:t>
            </a:r>
            <a:r>
              <a:rPr lang="en-US" dirty="0" err="1" smtClean="0"/>
              <a:t>libio</a:t>
            </a:r>
            <a:r>
              <a:rPr lang="en-US" dirty="0" smtClean="0"/>
              <a:t> (C libraries</a:t>
            </a:r>
            <a:r>
              <a:rPr lang="en-US" smtClean="0"/>
              <a:t>) </a:t>
            </a:r>
          </a:p>
          <a:p>
            <a:pPr lvl="2"/>
            <a:r>
              <a:rPr lang="en-US" smtClean="0"/>
              <a:t>provide </a:t>
            </a:r>
            <a:r>
              <a:rPr lang="en-US" dirty="0" smtClean="0"/>
              <a:t>event driven networking and IO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676400"/>
            <a:ext cx="2874441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150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Node in Action</vt:lpstr>
      <vt:lpstr>Node</vt:lpstr>
      <vt:lpstr>WordSquared</vt:lpstr>
      <vt:lpstr>Node Advantage</vt:lpstr>
      <vt:lpstr>History of Node</vt:lpstr>
      <vt:lpstr>Node Conceptual Components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in Action</dc:title>
  <dc:creator>Harry Chou</dc:creator>
  <cp:lastModifiedBy>Harry Chou</cp:lastModifiedBy>
  <cp:revision>14</cp:revision>
  <dcterms:created xsi:type="dcterms:W3CDTF">2006-08-16T00:00:00Z</dcterms:created>
  <dcterms:modified xsi:type="dcterms:W3CDTF">2012-08-31T02:32:34Z</dcterms:modified>
</cp:coreProperties>
</file>