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25F8-0A33-45A8-8555-18B6FF16DC0C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F9F-47FB-4EA6-BD78-96E26718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25F8-0A33-45A8-8555-18B6FF16DC0C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F9F-47FB-4EA6-BD78-96E26718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0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25F8-0A33-45A8-8555-18B6FF16DC0C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F9F-47FB-4EA6-BD78-96E26718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5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25F8-0A33-45A8-8555-18B6FF16DC0C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F9F-47FB-4EA6-BD78-96E26718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4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25F8-0A33-45A8-8555-18B6FF16DC0C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F9F-47FB-4EA6-BD78-96E26718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9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25F8-0A33-45A8-8555-18B6FF16DC0C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F9F-47FB-4EA6-BD78-96E26718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25F8-0A33-45A8-8555-18B6FF16DC0C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F9F-47FB-4EA6-BD78-96E26718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4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25F8-0A33-45A8-8555-18B6FF16DC0C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F9F-47FB-4EA6-BD78-96E26718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3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25F8-0A33-45A8-8555-18B6FF16DC0C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F9F-47FB-4EA6-BD78-96E26718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8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25F8-0A33-45A8-8555-18B6FF16DC0C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F9F-47FB-4EA6-BD78-96E26718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25F8-0A33-45A8-8555-18B6FF16DC0C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4F9F-47FB-4EA6-BD78-96E26718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825F8-0A33-45A8-8555-18B6FF16DC0C}" type="datetimeFigureOut">
              <a:rPr lang="en-US" smtClean="0"/>
              <a:t>6/17/2014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C4F9F-47FB-4EA6-BD78-96E267183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2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angularjs.org/2014/04/angular-and-durandal-converge.html" TargetMode="External"/><Relationship Id="rId3" Type="http://schemas.openxmlformats.org/officeDocument/2006/relationships/hyperlink" Target="http://knockoutjs.com/" TargetMode="External"/><Relationship Id="rId7" Type="http://schemas.openxmlformats.org/officeDocument/2006/relationships/hyperlink" Target="http://www.slideshare.net/MaslowB/knockout-vs-angular" TargetMode="External"/><Relationship Id="rId2" Type="http://schemas.openxmlformats.org/officeDocument/2006/relationships/hyperlink" Target="https://angular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nebithi.com/knockoutjs-vs-angularjs/" TargetMode="External"/><Relationship Id="rId5" Type="http://schemas.openxmlformats.org/officeDocument/2006/relationships/hyperlink" Target="http://blogs.lessthandot.com/index.php/webdev/uidevelopment/angularjs-vs-knockout-final-thoughts-9/" TargetMode="External"/><Relationship Id="rId4" Type="http://schemas.openxmlformats.org/officeDocument/2006/relationships/hyperlink" Target="http://durandalj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JavaScript Client Libraries/Frameworks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2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5715000"/>
            <a:ext cx="7543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800" y="5029200"/>
            <a:ext cx="7543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 Engine / DOM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51742" y="2891450"/>
            <a:ext cx="1600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MVC / MVVM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4006536" y="2891450"/>
            <a:ext cx="1600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Two Way - Binding</a:t>
            </a:r>
            <a:endParaRPr lang="en-US" sz="1400" dirty="0"/>
          </a:p>
        </p:txBody>
      </p:sp>
      <p:sp>
        <p:nvSpPr>
          <p:cNvPr id="8" name="Oval 7"/>
          <p:cNvSpPr/>
          <p:nvPr/>
        </p:nvSpPr>
        <p:spPr>
          <a:xfrm>
            <a:off x="4953000" y="1586243"/>
            <a:ext cx="1600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Dynamic Module</a:t>
            </a:r>
            <a:endParaRPr lang="en-US" sz="1400" dirty="0"/>
          </a:p>
        </p:txBody>
      </p:sp>
      <p:sp>
        <p:nvSpPr>
          <p:cNvPr id="9" name="Oval 8"/>
          <p:cNvSpPr/>
          <p:nvPr/>
        </p:nvSpPr>
        <p:spPr>
          <a:xfrm>
            <a:off x="6155602" y="756720"/>
            <a:ext cx="1600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Dependency Injection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2514600" y="4114800"/>
            <a:ext cx="1600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DOM Manipulate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4305300" y="4118572"/>
            <a:ext cx="1600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Event Handling</a:t>
            </a:r>
            <a:endParaRPr lang="en-US" sz="1400" dirty="0"/>
          </a:p>
        </p:txBody>
      </p:sp>
      <p:sp>
        <p:nvSpPr>
          <p:cNvPr id="12" name="Oval 11"/>
          <p:cNvSpPr/>
          <p:nvPr/>
        </p:nvSpPr>
        <p:spPr>
          <a:xfrm>
            <a:off x="6071480" y="4118572"/>
            <a:ext cx="1600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Ajax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1740906" y="900443"/>
            <a:ext cx="1600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Navigation / State </a:t>
            </a:r>
            <a:r>
              <a:rPr lang="en-US" sz="1400" dirty="0" err="1" smtClean="0"/>
              <a:t>Mgmt</a:t>
            </a:r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2879002" y="1648486"/>
            <a:ext cx="1600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Async</a:t>
            </a:r>
            <a:r>
              <a:rPr lang="en-US" sz="1400" dirty="0" smtClean="0"/>
              <a:t> with Promise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6108448" y="2937849"/>
            <a:ext cx="1600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Templating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3755302" y="748043"/>
            <a:ext cx="1600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Testability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57200" y="3962400"/>
            <a:ext cx="7924800" cy="9144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jQuery                      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524000" y="443242"/>
            <a:ext cx="6515100" cy="450975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AngularJS</a:t>
            </a:r>
            <a:r>
              <a:rPr lang="en-US" dirty="0" smtClean="0"/>
              <a:t>/</a:t>
            </a:r>
            <a:r>
              <a:rPr lang="en-US" dirty="0" err="1" smtClean="0"/>
              <a:t>Durandal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                  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7200" y="2777150"/>
            <a:ext cx="7924800" cy="9144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Knockout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AngularJS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https://angularjs.org/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KnockOut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http://knockoutjs.com/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DurandalJS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http://durandaljs.com/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Comparison:</a:t>
            </a:r>
          </a:p>
          <a:p>
            <a:pPr lvl="1"/>
            <a:r>
              <a:rPr lang="en-US" dirty="0" smtClean="0">
                <a:hlinkClick r:id="rId5"/>
              </a:rPr>
              <a:t>http://blogs.lessthandot.com/index.php/webdev/uidevelopment/angularjs-vs-knockout-final-thoughts-9/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6"/>
              </a:rPr>
              <a:t>http://blog.nebithi.com/knockoutjs-vs-angularjs/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hlinkClick r:id="rId7"/>
              </a:rPr>
              <a:t>http://www.slideshare.net/MaslowB/knockout-vs-angular</a:t>
            </a:r>
            <a:r>
              <a:rPr lang="en-US" dirty="0" smtClean="0"/>
              <a:t> </a:t>
            </a:r>
          </a:p>
          <a:p>
            <a:r>
              <a:rPr lang="en-US" dirty="0" smtClean="0"/>
              <a:t>Possible </a:t>
            </a:r>
            <a:r>
              <a:rPr lang="en-US" dirty="0" err="1" smtClean="0"/>
              <a:t>AngularJS</a:t>
            </a:r>
            <a:r>
              <a:rPr lang="en-US" dirty="0" smtClean="0"/>
              <a:t> and </a:t>
            </a:r>
            <a:r>
              <a:rPr lang="en-US" dirty="0" err="1" smtClean="0"/>
              <a:t>DurandalJS</a:t>
            </a:r>
            <a:r>
              <a:rPr lang="en-US" dirty="0" smtClean="0"/>
              <a:t> converge?</a:t>
            </a:r>
            <a:br>
              <a:rPr lang="en-US" dirty="0" smtClean="0"/>
            </a:br>
            <a:r>
              <a:rPr lang="en-US" dirty="0" smtClean="0">
                <a:hlinkClick r:id="rId8"/>
              </a:rPr>
              <a:t>http://blog.angularjs.org/2014/04/angular-and-durandal-converge.html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2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75</Words>
  <Application>Microsoft Office PowerPoint</Application>
  <PresentationFormat>On-screen Show (4:3)</PresentationFormat>
  <Paragraphs>41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JavaScript Client Libraries/Frameworks</vt:lpstr>
      <vt:lpstr>PowerPoint Presentation</vt:lpstr>
      <vt:lpstr>Links</vt:lpstr>
    </vt:vector>
  </TitlesOfParts>
  <Company>Constellation Energy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Client Libraries/Framworks</dc:title>
  <dc:creator>Chou, Harry</dc:creator>
  <cp:lastModifiedBy>Chou, Harry</cp:lastModifiedBy>
  <cp:revision>4</cp:revision>
  <dcterms:created xsi:type="dcterms:W3CDTF">2014-06-17T15:02:45Z</dcterms:created>
  <dcterms:modified xsi:type="dcterms:W3CDTF">2014-06-17T18:53:54Z</dcterms:modified>
</cp:coreProperties>
</file>