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3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08F9-E245-CE4D-A7CD-3E4D4CEA1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295E2-3BDB-4540-8E08-8A556C418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E47B-20F2-2543-A305-4751DCA3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0507-0FE8-1F4C-9C15-71B2FDBA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119C-890D-C148-9239-F4ED3070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10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808C-50A1-CD41-A20F-86B998C4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45120-9800-444B-A750-F5DECCDB3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BC20E-F7EA-0F44-BBF3-49100B54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C4647-3D79-4D42-9BDB-CE4484F5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C004-1F94-1E40-84BC-F35BA9A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9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F2B9C-7201-2548-8523-4DE5A841D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4B1D-6468-7A44-A437-C3EABC090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6DD4-DE15-354E-8E2B-43273B88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7C01-3FD8-E642-A54C-9E30BB35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A9CB-4D3A-9544-8423-619CBBC0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10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7323-8EE5-7543-95FF-5B6C563E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39B1-0D84-B34D-A861-3F062542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EC6F-0FDF-7748-A2BE-A283D83A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7C96-1DE9-A643-AE9A-7130893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AB2E-8715-414D-939D-C2E4F6FA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4992-26A4-9B47-B9F3-8C34E0D4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F2E0F-C372-5E46-9FEE-B0CCA86F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2349A-8616-AE4C-BDD0-D50B336B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EEFF-5926-7B40-B27E-986EBAA8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1B86-901F-3A4C-9086-0AAD8954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C8D4-9878-2C41-AC14-F5ACB22C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3855-196F-D749-A816-C44781BF4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04916-6C69-084A-8DA4-5B2EFF22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6C003-426B-E94F-8155-95D87869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F45A8-1384-9D4C-9396-7295FCEB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20BE7-2510-0747-8331-F43263A2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6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8DE4-35CA-6449-BA50-2F6774A8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82580-A94C-4948-8456-E419BAEF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3E45F-06C0-5549-93C2-82FA8B8AC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3D8E6-D318-B240-AF49-328D3910B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A340E-8DD4-1F4E-AA16-CA36741DB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1A2F3-624A-4647-8A4C-8F28B318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1E227-8E2F-1C4C-8479-C228FB9F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EE542-7894-AF43-99B4-F0E014AC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6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2B0-A418-5340-BF3E-D748125D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F28DA-9BC7-9943-9F83-D010F95C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8890-B405-2E43-94B9-3ECA5B22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34793-65A2-974C-93F2-A49BB58C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9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085C0-FAC5-8547-9400-FB5B225F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8860D-62B9-3148-88F2-53087047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E58F-4F30-2B43-9A20-C1706179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33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7CFC-93FD-8D4C-AFEA-5EA100FA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F82E-AA76-DA43-AC76-9382E9FD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48E49-0403-7B44-82FF-6C4FA58B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5D08-3ED2-2140-88FB-118E24C8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B64BF-C73C-D846-8BED-F847AEA0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6BC7D-603E-A043-A916-F36FE103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1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2615-DF82-7B4F-A613-16B697D8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54D52-AF52-A241-B7E1-BBE6E8CA3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0012F-C5B2-1047-A026-0AFE587CD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CE9B-0DE9-1F40-A35C-D62DD564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BA77-4665-1C49-8D0D-C8567E6C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D16C3-A3D4-9A40-8287-6FF65E5C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4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5561E-ABEA-1C44-9274-0F3832E8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1BA1-FC46-9C48-B770-B5F0EC88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2EFC-741B-8243-89D9-E6D36ABB6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E309-8E91-6746-AD73-E03AC09CAA33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F1F6-3B18-9C4D-A1A8-0D7E879BD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5109-32C4-2240-B1F7-3FA9F0653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05A1-3B16-B44E-A2A9-8B100A274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8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iniojuris.org/2020/09/17/transitional-justice-symposium-building-upon-ruti-teitels-seminal-work-towards-a-transitional-justice-narrative/statue-of-lady-justice-and-supreme-court-buildin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14B5-F103-D346-8DA6-D25E1DFA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504" y="2235200"/>
            <a:ext cx="9144000" cy="2387600"/>
          </a:xfrm>
        </p:spPr>
        <p:txBody>
          <a:bodyPr/>
          <a:lstStyle/>
          <a:p>
            <a:r>
              <a:rPr lang="en-GB" dirty="0"/>
              <a:t>Ethical, legal and environmental impacts including privacy </a:t>
            </a:r>
          </a:p>
        </p:txBody>
      </p:sp>
    </p:spTree>
    <p:extLst>
      <p:ext uri="{BB962C8B-B14F-4D97-AF65-F5344CB8AC3E}">
        <p14:creationId xmlns:p14="http://schemas.microsoft.com/office/powerpoint/2010/main" val="264499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E1EB82-65AD-DC4E-8D33-AFCDD6335722}"/>
              </a:ext>
            </a:extLst>
          </p:cNvPr>
          <p:cNvSpPr txBox="1"/>
          <p:nvPr/>
        </p:nvSpPr>
        <p:spPr>
          <a:xfrm>
            <a:off x="2584397" y="3036600"/>
            <a:ext cx="7023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Current debates in computing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59D4AC-576B-8443-A468-924019930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05750" y="546100"/>
            <a:ext cx="3897326" cy="23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EF5D-63B4-FD44-B177-3D22CC5E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EB02-A65F-5D4F-A115-44B1630E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1440"/>
              </a:spcAft>
              <a:buFont typeface="Symbol" pitchFamily="2" charset="2"/>
              <a:buChar char=""/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Students understand the key identified areas in general principles.</a:t>
            </a:r>
            <a:endParaRPr lang="en-GB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440"/>
              </a:spcAft>
              <a:buFont typeface="Symbol" pitchFamily="2" charset="2"/>
              <a:buChar char=""/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Students should be aware that citizens generally value their privacy.</a:t>
            </a:r>
            <a:endParaRPr lang="en-GB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itchFamily="2" charset="2"/>
              <a:buChar char=""/>
            </a:pP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Students should be aware that governments and security services argue for access to private data.</a:t>
            </a:r>
            <a:endParaRPr lang="en-GB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277D-E642-8A4F-B021-20795CD2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debates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6949-2C57-CA4A-9771-D9D55F1D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r>
              <a:rPr lang="en-GB" dirty="0"/>
              <a:t>Questions will be focussed on the following: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C</a:t>
            </a: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yber security 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M</a:t>
            </a: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obile technologies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W</a:t>
            </a: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ireless networking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C</a:t>
            </a: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loud storage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H</a:t>
            </a: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acking (unauthorised access to a computer system)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W</a:t>
            </a: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earable technologies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C</a:t>
            </a: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omputer based implants  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Autonomous vehicles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07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961C-D3FD-7A42-A814-E10E9C25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B578-5F47-3847-A8F1-C15454D7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S Mincho" panose="02020609040205080304" pitchFamily="49" charset="-128"/>
              </a:rPr>
              <a:t>We are going to act as legal advisors for the council</a:t>
            </a:r>
          </a:p>
          <a:p>
            <a:r>
              <a:rPr lang="en-US" dirty="0">
                <a:effectLst/>
                <a:ea typeface="MS Mincho" panose="02020609040205080304" pitchFamily="49" charset="-128"/>
              </a:rPr>
              <a:t>Independently, research the ethical, legal and environmental impacts and risks on society</a:t>
            </a:r>
            <a:r>
              <a:rPr lang="en-GB" dirty="0">
                <a:effectLst/>
              </a:rPr>
              <a:t> for the debatable subjects on the previous slide</a:t>
            </a:r>
          </a:p>
          <a:p>
            <a:endParaRPr lang="en-GB" dirty="0"/>
          </a:p>
          <a:p>
            <a:r>
              <a:rPr lang="en-GB" dirty="0"/>
              <a:t>Create a table of pro’s and con’s for each of the subjects in the areas of:</a:t>
            </a:r>
          </a:p>
          <a:p>
            <a:pPr lvl="1"/>
            <a:r>
              <a:rPr lang="en-GB" dirty="0"/>
              <a:t>Ethics</a:t>
            </a:r>
          </a:p>
          <a:p>
            <a:pPr lvl="1"/>
            <a:r>
              <a:rPr lang="en-GB" dirty="0"/>
              <a:t>Legality</a:t>
            </a:r>
          </a:p>
          <a:p>
            <a:pPr lvl="1"/>
            <a:r>
              <a:rPr lang="en-GB" dirty="0"/>
              <a:t>Environmental impact</a:t>
            </a:r>
          </a:p>
          <a:p>
            <a:pPr lvl="1"/>
            <a:r>
              <a:rPr lang="en-GB" dirty="0"/>
              <a:t>Risk on society</a:t>
            </a:r>
          </a:p>
          <a:p>
            <a:r>
              <a:rPr lang="en-GB" dirty="0"/>
              <a:t>Each area is split into four joint subjects to do each lesson </a:t>
            </a:r>
          </a:p>
        </p:txBody>
      </p:sp>
    </p:spTree>
    <p:extLst>
      <p:ext uri="{BB962C8B-B14F-4D97-AF65-F5344CB8AC3E}">
        <p14:creationId xmlns:p14="http://schemas.microsoft.com/office/powerpoint/2010/main" val="96318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277D-E642-8A4F-B021-20795CD2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debates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6949-2C57-CA4A-9771-D9D55F1D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r>
              <a:rPr lang="en-GB" dirty="0"/>
              <a:t>Questions will be focussed on the following: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FF0000"/>
                </a:solidFill>
                <a:ea typeface="Times New Roman" panose="02020603050405020304" pitchFamily="18" charset="0"/>
              </a:rPr>
              <a:t>C</a:t>
            </a:r>
            <a:r>
              <a:rPr lang="en-GB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yber security 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FF0000"/>
                </a:solidFill>
                <a:ea typeface="Times New Roman" panose="02020603050405020304" pitchFamily="18" charset="0"/>
              </a:rPr>
              <a:t>M</a:t>
            </a:r>
            <a:r>
              <a:rPr lang="en-GB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obile technologies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002060"/>
                </a:solidFill>
                <a:ea typeface="Times New Roman" panose="02020603050405020304" pitchFamily="18" charset="0"/>
              </a:rPr>
              <a:t>W</a:t>
            </a:r>
            <a:r>
              <a:rPr lang="en-GB" sz="1600" dirty="0">
                <a:solidFill>
                  <a:srgbClr val="002060"/>
                </a:solidFill>
                <a:effectLst/>
                <a:ea typeface="Times New Roman" panose="02020603050405020304" pitchFamily="18" charset="0"/>
              </a:rPr>
              <a:t>ireless networking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rgbClr val="002060"/>
                </a:solidFill>
                <a:ea typeface="Times New Roman" panose="02020603050405020304" pitchFamily="18" charset="0"/>
              </a:rPr>
              <a:t>C</a:t>
            </a:r>
            <a:r>
              <a:rPr lang="en-GB" sz="1600" dirty="0">
                <a:solidFill>
                  <a:srgbClr val="002060"/>
                </a:solidFill>
                <a:effectLst/>
                <a:ea typeface="Times New Roman" panose="02020603050405020304" pitchFamily="18" charset="0"/>
              </a:rPr>
              <a:t>loud storage - 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H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acking (unauthorised access to a computer system)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W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earable technologies -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https://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www.youtube.com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/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watch?v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=u8tnYt30L-A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  <a:ea typeface="Times New Roman" panose="02020603050405020304" pitchFamily="18" charset="0"/>
              </a:rPr>
              <a:t>C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omputer based implants  - https://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www.youtube.com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/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watch?v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=P674CG9mOTs</a:t>
            </a:r>
          </a:p>
          <a:p>
            <a:pPr marL="800100" lvl="1" indent="-342900">
              <a:lnSpc>
                <a:spcPct val="115000"/>
              </a:lnSpc>
              <a:spcAft>
                <a:spcPts val="1440"/>
              </a:spcAft>
              <a:buFont typeface="Symbol" pitchFamily="2" charset="2"/>
              <a:buChar char="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Autonomous vehicles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12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220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Ethical, legal and environmental impacts including privacy </vt:lpstr>
      <vt:lpstr>PowerPoint Presentation</vt:lpstr>
      <vt:lpstr>ILO’s</vt:lpstr>
      <vt:lpstr>Exam debates</vt:lpstr>
      <vt:lpstr>Task(s)</vt:lpstr>
      <vt:lpstr>Exam debates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Ethical, legal and environmental impacts including privacy </dc:title>
  <dc:creator>Harry Chown</dc:creator>
  <cp:lastModifiedBy>Harry Chown</cp:lastModifiedBy>
  <cp:revision>3</cp:revision>
  <dcterms:created xsi:type="dcterms:W3CDTF">2023-04-20T08:41:48Z</dcterms:created>
  <dcterms:modified xsi:type="dcterms:W3CDTF">2023-04-20T09:18:42Z</dcterms:modified>
</cp:coreProperties>
</file>