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43C-F9BA-E948-BA8C-434262E8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DDC1-3912-0348-803B-ADC91AEE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E358-4C18-0D45-BD20-88B2136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6AE1-8676-3947-8F85-14609EF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F413-3B79-534C-912E-8EBA36C9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AEE-B4CF-7B43-8945-1D0FEDA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271D-94CE-2940-ABD9-3893AC5E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C487-EE71-6545-A3B9-34CAEF6E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7273-F479-1E46-A057-9C163630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96FE-56C4-6849-98EF-655CAA55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E895-B57F-C143-88E0-3CFAE183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CE2B-4C31-B54F-A9A4-BD06F44C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2125-1D34-4842-B92A-D48940B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CD0-0D36-0849-8D59-163A3A9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612-53CA-3C46-A2D5-4716C3F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00BA-9F18-0549-9238-734B2F7B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DAB-8249-B942-A900-2695CDEF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DCD1-89D6-8A4F-AC97-06DE304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5E2-3DBE-894C-A40E-CBF2785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8E3F-DA6D-264A-9D17-8726A44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C37-3747-124B-9BD6-E78699AC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4FB7-9B25-884C-AA9C-F2EF4B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D335-9FD0-BF45-9E17-2F60A7B8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579-37EE-A14E-A496-A83712C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D67E-B17D-6C46-B989-DA148EE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DF9-07A9-8748-8038-5F9E03D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02-5B08-C34E-9411-79AEA8B0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71D6-DBA5-7540-9E24-579F302A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A674-DE69-3141-91F7-F75EC4B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98BB-7FCF-CC4C-969D-7E984CA0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D896-73C1-BE4D-B9E8-06D8A49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0DD-B73F-9046-9F1A-B094E58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F76F-51EE-9049-851C-B42BBEA5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06DC-FEFC-6143-A9EA-01EB7C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1736-ABCE-6446-8398-C3D04D0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65A3-4A09-4D42-A763-33252BFF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DC416-280B-2D48-A8A4-37A9638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9A7E-0471-754B-BE1F-E4E4DBD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2A7A6-07E2-C34B-96D8-03A40720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358-1C72-5F4E-9BFA-8A8631B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F026-8CA9-7E4F-BF8D-BAF80758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E086-11F3-7D45-86B1-EE8B791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0B5B-B1D9-844E-AC33-77734E4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36718-D62C-DD41-B772-25EFF3C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5BD2-4DB6-E240-AF2F-734DAD9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8626-98AB-DD42-84D0-FCA13D0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ABB-28A0-DF49-9FEF-AF6E4826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50D-4779-634C-B271-0700486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7816-7143-104D-A85B-8F509E0D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70C2-CF53-C84D-825A-CA8FC7E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8339-F741-9A41-8214-478C8216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458-5DD3-FF4A-89FF-01F828E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E11E-87A6-F64D-8EDE-5857E34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F5A4-9E95-9E40-ACB0-A3405A039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35701-E87A-C442-B8AB-F7C42CC4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A276-FA20-6442-B6CB-871575A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3030-6142-9547-A3D9-D39B481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F16E-0C49-FB49-BEE2-B8C027D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B5DD0-B1B6-E648-9A36-AE513B49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FDA3-0C6D-1D4F-9B40-D9E28B84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BF24-5216-8741-AD16-7EB4E138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0FF8-3E83-014A-9E6B-B1917C2BF22F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658D-1C4C-A642-8029-3C605B5D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124-FD65-7341-80E4-2B844203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376-220C-8E49-A59F-BC29A677D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6E1B-6114-CD4C-A0A0-ED65D96FA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Objective 3</a:t>
            </a:r>
          </a:p>
          <a:p>
            <a:r>
              <a:rPr lang="en-GB" dirty="0"/>
              <a:t>“Loops and checks”</a:t>
            </a:r>
          </a:p>
        </p:txBody>
      </p:sp>
    </p:spTree>
    <p:extLst>
      <p:ext uri="{BB962C8B-B14F-4D97-AF65-F5344CB8AC3E}">
        <p14:creationId xmlns:p14="http://schemas.microsoft.com/office/powerpoint/2010/main" val="10334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Homework?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Boolean logic</a:t>
            </a:r>
          </a:p>
          <a:p>
            <a:r>
              <a:rPr lang="en-GB" sz="1600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8814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Indefinite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WHILE loops pre-conditional </a:t>
            </a:r>
          </a:p>
          <a:p>
            <a:pPr lvl="1"/>
            <a:r>
              <a:rPr lang="en-GB" sz="1200" dirty="0"/>
              <a:t>Condition is set at the start of the loop</a:t>
            </a:r>
          </a:p>
          <a:p>
            <a:r>
              <a:rPr lang="en-GB" sz="1600" dirty="0"/>
              <a:t>UNTIL loops are post-conditional </a:t>
            </a:r>
          </a:p>
          <a:p>
            <a:pPr lvl="1"/>
            <a:r>
              <a:rPr lang="en-GB" sz="1200" dirty="0"/>
              <a:t>Condition is set at the end</a:t>
            </a:r>
          </a:p>
          <a:p>
            <a:r>
              <a:rPr lang="en-GB" sz="1600" dirty="0"/>
              <a:t>Write </a:t>
            </a:r>
            <a:r>
              <a:rPr lang="en-GB" sz="1600" dirty="0" err="1"/>
              <a:t>psuedo</a:t>
            </a:r>
            <a:r>
              <a:rPr lang="en-GB" sz="1600" dirty="0"/>
              <a:t>-code for a WHILE and an UNTIL loop</a:t>
            </a:r>
          </a:p>
          <a:p>
            <a:endParaRPr lang="en-GB" sz="1600" dirty="0"/>
          </a:p>
          <a:p>
            <a:r>
              <a:rPr lang="en-GB" sz="1600" dirty="0"/>
              <a:t>While x == x</a:t>
            </a:r>
          </a:p>
          <a:p>
            <a:endParaRPr lang="en-GB" sz="1600" dirty="0"/>
          </a:p>
          <a:p>
            <a:r>
              <a:rPr lang="en-GB" sz="1600" dirty="0"/>
              <a:t>Repeat stuff until x ==x</a:t>
            </a:r>
          </a:p>
        </p:txBody>
      </p:sp>
    </p:spTree>
    <p:extLst>
      <p:ext uri="{BB962C8B-B14F-4D97-AF65-F5344CB8AC3E}">
        <p14:creationId xmlns:p14="http://schemas.microsoft.com/office/powerpoint/2010/main" val="2071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Handling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How do we get the length of a string? (</a:t>
            </a:r>
            <a:r>
              <a:rPr lang="en-GB" sz="1600" dirty="0" err="1"/>
              <a:t>len</a:t>
            </a:r>
            <a:r>
              <a:rPr lang="en-GB" sz="1600" dirty="0"/>
              <a:t>)</a:t>
            </a:r>
          </a:p>
          <a:p>
            <a:r>
              <a:rPr lang="en-GB" sz="1600" dirty="0"/>
              <a:t>How do we find characters at certain positions in a string (zero indexing)?</a:t>
            </a:r>
          </a:p>
          <a:p>
            <a:r>
              <a:rPr lang="en-GB" sz="1600" dirty="0"/>
              <a:t>How can we generate substrings based on indexing? (slicing)</a:t>
            </a:r>
          </a:p>
          <a:p>
            <a:r>
              <a:rPr lang="en-GB" sz="1600" dirty="0"/>
              <a:t>How can we concatenate two strings? (.join)</a:t>
            </a:r>
          </a:p>
          <a:p>
            <a:r>
              <a:rPr lang="en-GB" sz="1600" dirty="0"/>
              <a:t>How can we convert ASCII characters to character (</a:t>
            </a:r>
            <a:r>
              <a:rPr lang="en-GB" sz="1600" dirty="0" err="1"/>
              <a:t>chr</a:t>
            </a:r>
            <a:r>
              <a:rPr lang="en-GB" sz="1600" dirty="0"/>
              <a:t>() and </a:t>
            </a:r>
            <a:r>
              <a:rPr lang="en-GB" sz="1600" dirty="0" err="1"/>
              <a:t>ord</a:t>
            </a:r>
            <a:r>
              <a:rPr lang="en-GB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514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Data validation and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What scenarios do we need to validate data?</a:t>
            </a:r>
          </a:p>
          <a:p>
            <a:pPr lvl="1"/>
            <a:r>
              <a:rPr lang="en-GB" sz="1200" dirty="0"/>
              <a:t>Ensure that a number/string/blank is correct?</a:t>
            </a:r>
          </a:p>
          <a:p>
            <a:r>
              <a:rPr lang="en-GB" sz="1600" dirty="0"/>
              <a:t>When do we use authentication?</a:t>
            </a:r>
          </a:p>
          <a:p>
            <a:pPr lvl="1"/>
            <a:r>
              <a:rPr lang="en-GB" sz="1200" dirty="0"/>
              <a:t>Passwords, emails, log-ins</a:t>
            </a:r>
          </a:p>
          <a:p>
            <a:pPr lvl="1"/>
            <a:endParaRPr lang="en-GB" sz="1200" dirty="0"/>
          </a:p>
          <a:p>
            <a:r>
              <a:rPr lang="en-GB" sz="1600" dirty="0"/>
              <a:t>Exercise 1: Generate a program that asks users for a numerical ID that can’t be a maximum </a:t>
            </a:r>
            <a:r>
              <a:rPr lang="en-GB" sz="1600"/>
              <a:t>of 4 </a:t>
            </a:r>
            <a:r>
              <a:rPr lang="en-GB" sz="1600" dirty="0"/>
              <a:t>digits and then ask them to set a password and re-enter this information, validate whether or not the information provided is correct. Keep asking them until this is correct </a:t>
            </a:r>
          </a:p>
          <a:p>
            <a:r>
              <a:rPr lang="en-GB" sz="1600" dirty="0" err="1"/>
              <a:t>Psuedo</a:t>
            </a:r>
            <a:r>
              <a:rPr lang="en-GB" sz="1600" dirty="0"/>
              <a:t>-code first, followed by hard code</a:t>
            </a:r>
          </a:p>
        </p:txBody>
      </p:sp>
    </p:spTree>
    <p:extLst>
      <p:ext uri="{BB962C8B-B14F-4D97-AF65-F5344CB8AC3E}">
        <p14:creationId xmlns:p14="http://schemas.microsoft.com/office/powerpoint/2010/main" val="29720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sz="1600" b="0" i="0" u="none" strike="noStrike" dirty="0">
                <a:effectLst/>
              </a:rPr>
              <a:t>How do we generate random numbers in python?</a:t>
            </a:r>
          </a:p>
          <a:p>
            <a:pPr lvl="1"/>
            <a:r>
              <a:rPr lang="en-GB" sz="1200" b="0" i="0" u="none" strike="noStrike" dirty="0">
                <a:effectLst/>
              </a:rPr>
              <a:t> i</a:t>
            </a:r>
            <a:r>
              <a:rPr lang="en-GB" sz="1200" dirty="0">
                <a:effectLst/>
              </a:rPr>
              <a:t>mport</a:t>
            </a:r>
            <a:r>
              <a:rPr lang="en-GB" sz="1200" dirty="0"/>
              <a:t> random </a:t>
            </a:r>
          </a:p>
          <a:p>
            <a:pPr lvl="1"/>
            <a:r>
              <a:rPr lang="en-GB" sz="1200" dirty="0" err="1"/>
              <a:t>random.randint</a:t>
            </a:r>
            <a:r>
              <a:rPr lang="en-GB" sz="1200" dirty="0"/>
              <a:t>(</a:t>
            </a:r>
            <a:r>
              <a:rPr lang="en-GB" sz="1200" dirty="0">
                <a:effectLst/>
              </a:rPr>
              <a:t>0</a:t>
            </a:r>
            <a:r>
              <a:rPr lang="en-GB" sz="1200" dirty="0"/>
              <a:t>,</a:t>
            </a:r>
            <a:r>
              <a:rPr lang="en-GB" sz="1200" dirty="0">
                <a:effectLst/>
              </a:rPr>
              <a:t>9</a:t>
            </a:r>
            <a:r>
              <a:rPr lang="en-GB" sz="1200" dirty="0"/>
              <a:t>) – number between 0 and 9</a:t>
            </a:r>
          </a:p>
          <a:p>
            <a:pPr lvl="1"/>
            <a:endParaRPr lang="en-GB" sz="1200" b="0" i="0" u="none" strike="noStrike" dirty="0">
              <a:effectLst/>
            </a:endParaRPr>
          </a:p>
          <a:p>
            <a:r>
              <a:rPr lang="en-GB" sz="1600" b="0" i="0" u="none" strike="noStrike" dirty="0">
                <a:effectLst/>
              </a:rPr>
              <a:t>Exercise 2: </a:t>
            </a:r>
            <a:r>
              <a:rPr lang="en-GB" sz="1600" dirty="0"/>
              <a:t>sum 10 </a:t>
            </a:r>
            <a:r>
              <a:rPr lang="en-GB" sz="1600" dirty="0" err="1"/>
              <a:t>randoms</a:t>
            </a:r>
            <a:r>
              <a:rPr lang="en-GB" sz="1600" dirty="0"/>
              <a:t> numbers between 0 and 100</a:t>
            </a:r>
          </a:p>
          <a:p>
            <a:pPr lvl="1"/>
            <a:r>
              <a:rPr lang="en-GB" sz="1050" b="0" i="0" u="none" strike="noStrike" dirty="0" err="1">
                <a:effectLst/>
              </a:rPr>
              <a:t>Psuedo</a:t>
            </a:r>
            <a:r>
              <a:rPr lang="en-GB" sz="1050" b="0" i="0" u="none" strike="noStrike" dirty="0">
                <a:effectLst/>
              </a:rPr>
              <a:t>-code first then task</a:t>
            </a:r>
          </a:p>
          <a:p>
            <a:r>
              <a:rPr lang="en-GB" sz="1600" dirty="0">
                <a:solidFill>
                  <a:srgbClr val="231F20"/>
                </a:solidFill>
              </a:rPr>
              <a:t>Understand and explain the term abstraction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</a:rPr>
              <a:t>Abstraction is when you hide all but the relevant data </a:t>
            </a:r>
            <a:r>
              <a:rPr lang="en-GB" sz="1400" dirty="0" err="1">
                <a:solidFill>
                  <a:srgbClr val="231F20"/>
                </a:solidFill>
              </a:rPr>
              <a:t>inorder</a:t>
            </a:r>
            <a:r>
              <a:rPr lang="en-GB" sz="1400" dirty="0">
                <a:solidFill>
                  <a:srgbClr val="231F20"/>
                </a:solidFill>
              </a:rPr>
              <a:t> to reduce complexity and increase efficiency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166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BB54-D2EE-244B-B9C8-23CC5F94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F694-A671-B14A-AC5B-06FEA777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 Guess randomly chosen numbers until guess is correct, give clues about whether the guess is too high/low</a:t>
            </a:r>
          </a:p>
          <a:p>
            <a:r>
              <a:rPr lang="en-GB" dirty="0"/>
              <a:t>Exercise 4: Keep rolling two dice until a double six is scored, count how many goes this takes</a:t>
            </a:r>
          </a:p>
        </p:txBody>
      </p:sp>
    </p:spTree>
    <p:extLst>
      <p:ext uri="{BB962C8B-B14F-4D97-AF65-F5344CB8AC3E}">
        <p14:creationId xmlns:p14="http://schemas.microsoft.com/office/powerpoint/2010/main" val="27579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327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Fundamentals of Algorithms</vt:lpstr>
      <vt:lpstr>Homework? Recap</vt:lpstr>
      <vt:lpstr>Indefinite iteration</vt:lpstr>
      <vt:lpstr>Handling strings</vt:lpstr>
      <vt:lpstr>Data validation and authentication</vt:lpstr>
      <vt:lpstr>Misc.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Algorithms</dc:title>
  <dc:creator>Harry Chown</dc:creator>
  <cp:lastModifiedBy>Harry Chown</cp:lastModifiedBy>
  <cp:revision>14</cp:revision>
  <dcterms:created xsi:type="dcterms:W3CDTF">2022-09-14T15:25:52Z</dcterms:created>
  <dcterms:modified xsi:type="dcterms:W3CDTF">2022-09-28T16:50:48Z</dcterms:modified>
</cp:coreProperties>
</file>