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742-5D92-604A-A854-810CB016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2E785-CAD9-6248-906D-697B9FDEE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0208-A375-E04A-A7A1-A6FDAE90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C333-89A2-CE4E-BEC8-AA67F1CC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6DFC-4478-F140-B534-C9C93791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F783-0339-0F4C-96A8-0FB0FAD6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BCCFA-3D03-5F45-8334-2BF4FC0AE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DD56-48BF-4D48-85B8-1AEBB783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8DEB5-04E5-A74D-94E2-E0845EF2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0D82A-C36A-D44F-9BE9-F0716D80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7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A3870-6FEC-2940-B08C-03CAE16C5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F255-5061-F341-94BC-79694BE59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AEC2-C367-BA4E-8660-1656CDC4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C5EC-9E1A-BB45-997D-860A119E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EB75-95C8-E449-855C-FCFC7EA2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56BF-E0E0-5D4D-AA71-2F1326FE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C3BE-E2DE-8144-9B2E-EFE9A3C8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E4E1-B0C2-E146-9B7F-B1FD350D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BE73-4522-E146-917D-96EAD74C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0FC3-9C2A-224B-8F73-DA3F1658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E0D6-364B-6A47-AF51-B5743951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9FCD0-7F68-0843-A56D-A7BAF4108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ABCE-BF49-4948-9435-510B4587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CED2-EDFD-DC4D-A20F-B5791EB8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362E-6D60-3940-A48F-510F912E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4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61D0-74FC-7848-9F11-771CB749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2275-76CF-244C-8AAC-806CC15E1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6D84-8B6F-094D-BB2E-F093A3A8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7C36-7E0A-0441-9E01-61037C13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7ACF0-B1A9-8A41-9D91-AD95EDB5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AB955-5A9E-6041-923D-3AA02261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51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406B-100F-434F-B5DA-886368EB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7705-3369-274E-AF51-5AB8B8DF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671CB-407B-674F-B3BD-512DEC2A9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6BE2B-4D5A-F842-8356-C85FE7126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2086F-0439-9A47-993F-F3491B026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0E523-9A41-1C49-AFB6-A8173F32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C8115-5776-9A46-AA98-E91B28CC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FC49E-EFE7-1E4C-B09D-2A3FC840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2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C2BB-8E83-2E45-A6B8-83BBBF7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2104F-66EC-B542-8FC5-A7320960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3ACD-4D53-2749-B1A4-EA6F5921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E9E81-32C0-E142-8EAC-28C848B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E0A7-4F5D-6B41-AA8D-4FDDC32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D77A7-0027-5B4D-BE47-18572E76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E8B7C-D520-C140-8158-5905746D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1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1075-FE56-C842-8DFD-32B96BD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8FE3-36F9-9B4F-87E6-32BE82DF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2F53-35D7-B34A-A807-FD2F670BC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A0BC8-C4B3-3B42-8416-6340CB28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93D3-BDB6-2B47-A7F0-15461C46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3A0E-B3C9-4148-BBE8-9E6083CF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F69-AEC5-5742-9226-1C9A8521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0CF99-F29C-104B-9D96-A6334717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C1153-0E4F-F84B-B7BA-9503D9C0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321FD-7662-D741-96E8-950F40A7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E94E4-4347-BD4C-BEE9-646880B6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03EC5-9C94-744C-AB54-2CE0BE4E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A2C8F-D7E2-2C4A-A509-AF083ABD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C236-F865-7548-ABC7-CCFDB55A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DD0E-9FA9-184C-9BEA-09E644745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318F-67C1-3E40-8C09-70AB59383DF9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E5C3-B683-D944-A751-EBFF07E7F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8D84-50DD-4348-9786-2EF174353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A573-4CD8-E942-A8FC-51F98913F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4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743-calculator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DAAB-493B-424D-B30A-62DF3D2E9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Objective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8D43-A4DB-D14B-A6DC-F29DC380B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Structuring programs</a:t>
            </a:r>
          </a:p>
        </p:txBody>
      </p:sp>
    </p:spTree>
    <p:extLst>
      <p:ext uri="{BB962C8B-B14F-4D97-AF65-F5344CB8AC3E}">
        <p14:creationId xmlns:p14="http://schemas.microsoft.com/office/powerpoint/2010/main" val="128302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EA5B-08A2-6B47-8838-580BF869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056D-FE88-C441-92FC-D5380A49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50"/>
              </a:spcBef>
            </a:pPr>
            <a:r>
              <a:rPr lang="en-US" sz="1800" b="1" dirty="0">
                <a:solidFill>
                  <a:srgbClr val="412878"/>
                </a:solidFill>
                <a:effectLst/>
                <a:latin typeface="AQA Chevin Pro Medium"/>
                <a:ea typeface="MS Gothic" panose="020B0609070205080204" pitchFamily="49" charset="-128"/>
                <a:cs typeface="Times New Roman" panose="02020603050405020304" pitchFamily="18" charset="0"/>
              </a:rPr>
              <a:t>Learning outcomes</a:t>
            </a:r>
            <a:endParaRPr lang="en-GB" sz="1800" b="1" dirty="0">
              <a:solidFill>
                <a:srgbClr val="412878"/>
              </a:solidFill>
              <a:effectLst/>
              <a:latin typeface="AQA Chevin Pro Medium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 able to decompose problems into subroutines and call them and know why this is a good idea.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 able to perform integer division, including the use of remainders.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2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63DB-A060-D947-8B4C-AFC26111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Decomposition</a:t>
            </a:r>
          </a:p>
        </p:txBody>
      </p:sp>
      <p:pic>
        <p:nvPicPr>
          <p:cNvPr id="7" name="Picture 6" descr="A calculator with a screen&#10;&#10;Description automatically generated with low confidence">
            <a:extLst>
              <a:ext uri="{FF2B5EF4-FFF2-40B4-BE49-F238E27FC236}">
                <a16:creationId xmlns:a16="http://schemas.microsoft.com/office/drawing/2014/main" id="{D8E3CF9B-1373-514B-B4DD-F6707377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5541" y="1916925"/>
            <a:ext cx="4886459" cy="4276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7496C-5298-D04D-9ED7-D7944CD988A8}"/>
              </a:ext>
            </a:extLst>
          </p:cNvPr>
          <p:cNvSpPr txBox="1"/>
          <p:nvPr/>
        </p:nvSpPr>
        <p:spPr>
          <a:xfrm>
            <a:off x="838200" y="1783059"/>
            <a:ext cx="669369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31F20"/>
                </a:solidFill>
                <a:effectLst/>
                <a:latin typeface="ReithSans"/>
              </a:rPr>
              <a:t>Breaking down a complex problem into smaller, manageable,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Make it easier to 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31F20"/>
                </a:solidFill>
                <a:effectLst/>
                <a:latin typeface="ReithSans"/>
              </a:rPr>
              <a:t>Each smaller </a:t>
            </a:r>
            <a:r>
              <a:rPr lang="en-GB" sz="1600" dirty="0">
                <a:solidFill>
                  <a:srgbClr val="231F20"/>
                </a:solidFill>
                <a:latin typeface="ReithSans"/>
              </a:rPr>
              <a:t>problem can be examined in more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231F20"/>
              </a:solidFill>
              <a:latin typeface="Reith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Examples of decomposition are: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Brushing our teeth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Police managing crime scenes</a:t>
            </a:r>
          </a:p>
          <a:p>
            <a:endParaRPr lang="en-GB" sz="1600" b="0" i="0" u="none" strike="noStrike" dirty="0">
              <a:solidFill>
                <a:srgbClr val="231F20"/>
              </a:solidFill>
              <a:effectLst/>
              <a:latin typeface="Reith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We can break-up our programs into sub routines, using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31F20"/>
                </a:solidFill>
                <a:effectLst/>
                <a:latin typeface="ReithSans"/>
              </a:rPr>
              <a:t>Let’s try this by generating a few calculators: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31F20"/>
                </a:solidFill>
                <a:effectLst/>
                <a:latin typeface="ReithSans"/>
              </a:rPr>
              <a:t>Standard numerical calculator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Incorporate float (/) and floor (//) division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31F20"/>
                </a:solidFill>
                <a:effectLst/>
                <a:latin typeface="ReithSans"/>
              </a:rPr>
              <a:t>Generate a function for each operator: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Division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31F20"/>
                </a:solidFill>
                <a:effectLst/>
                <a:latin typeface="ReithSans"/>
              </a:rPr>
              <a:t>Int</a:t>
            </a:r>
            <a:r>
              <a:rPr lang="en-GB" sz="1600" dirty="0">
                <a:solidFill>
                  <a:srgbClr val="231F20"/>
                </a:solidFill>
                <a:latin typeface="ReithSans"/>
              </a:rPr>
              <a:t>eger division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31F20"/>
                </a:solidFill>
                <a:effectLst/>
                <a:latin typeface="ReithSans"/>
              </a:rPr>
              <a:t>Multiplication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Addition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31F20"/>
                </a:solidFill>
                <a:effectLst/>
                <a:latin typeface="ReithSans"/>
              </a:rPr>
              <a:t>Sub</a:t>
            </a:r>
            <a:r>
              <a:rPr lang="en-GB" sz="1600" dirty="0">
                <a:solidFill>
                  <a:srgbClr val="231F20"/>
                </a:solidFill>
                <a:latin typeface="ReithSans"/>
              </a:rPr>
              <a:t>traction</a:t>
            </a:r>
            <a:endParaRPr lang="en-GB" sz="1600" b="0" i="0" u="none" strike="noStrike" dirty="0">
              <a:solidFill>
                <a:srgbClr val="231F20"/>
              </a:solidFill>
              <a:effectLst/>
              <a:latin typeface="Reith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31F20"/>
                </a:solidFill>
                <a:latin typeface="ReithSans"/>
              </a:rPr>
              <a:t>Shape area/perimeter calculator</a:t>
            </a:r>
            <a:endParaRPr lang="en-GB" sz="1600" b="0" i="0" u="none" strike="noStrike" dirty="0">
              <a:solidFill>
                <a:srgbClr val="231F20"/>
              </a:solidFill>
              <a:effectLst/>
              <a:latin typeface="Reith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i="0" u="none" strike="noStrike" dirty="0">
              <a:solidFill>
                <a:srgbClr val="231F20"/>
              </a:solidFill>
              <a:effectLst/>
              <a:latin typeface="Reith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4314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125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AQA Chevin Pro Medium</vt:lpstr>
      <vt:lpstr>Arial</vt:lpstr>
      <vt:lpstr>Calibri</vt:lpstr>
      <vt:lpstr>Calibri Light</vt:lpstr>
      <vt:lpstr>ReithSans</vt:lpstr>
      <vt:lpstr>Symbol</vt:lpstr>
      <vt:lpstr>Times New Roman</vt:lpstr>
      <vt:lpstr>Office Theme</vt:lpstr>
      <vt:lpstr>Objective 6</vt:lpstr>
      <vt:lpstr>ILO’s</vt:lpstr>
      <vt:lpstr>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6</dc:title>
  <dc:creator>Harry Chown</dc:creator>
  <cp:lastModifiedBy>Harry Chown</cp:lastModifiedBy>
  <cp:revision>4</cp:revision>
  <dcterms:created xsi:type="dcterms:W3CDTF">2022-11-05T19:04:45Z</dcterms:created>
  <dcterms:modified xsi:type="dcterms:W3CDTF">2022-11-10T15:56:35Z</dcterms:modified>
</cp:coreProperties>
</file>