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7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0DBE-3F56-A84B-AF72-49802A03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AA4D0-32D3-6F4F-8F5A-7E1D71A5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5616-C7D8-BF44-B0B5-BF3FFB17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F4F7-31F7-FC4D-8370-605CB725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FB64-745D-3B41-B675-2D847D31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38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7EC-3C11-964F-A37C-F59928D9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4D10C-A8CF-1943-97E6-B62F2FD1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0B89-FFB4-694E-AC2A-505CBEB9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79FC-1566-D240-BF06-D878F84C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4A4AE-B047-3241-A239-97C213D5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C073B-418D-0242-9582-643B5A008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4398A-471B-4F46-A978-3ABBA4D2B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E176-0CA0-9841-9EB4-72CBD2CB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911D-EE0B-A04F-B29F-E6F76B7A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8170-753D-0742-B895-11A8DAA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1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2B32-9B6A-E042-81E6-6FDDB8B5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C883-8A24-734C-8FC8-3F023EE3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F7CD-5E1B-6341-BBEC-78642820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A63C-A06D-E04A-8F04-31C307FE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07F1-AA18-7940-BBEA-949BC87F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9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456B-8933-0540-AC5F-207D56D1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8082B-59FB-EB4D-A941-7E0F9FDC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2D47-0E4F-0A4E-BEA3-676092FD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C944-A240-A544-ABF9-C6A9AEEA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BE1B-D58D-0145-A376-03D20D9F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3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1AC5-A712-124D-B545-59BDAF92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C64D-1E47-6348-B899-75D99E4BF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005E5-248D-0841-8332-FC465F4B1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50EA-8816-A340-9D7F-65B49133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92B3-827D-8444-87D8-7D6AF66C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A6F8E-44D6-5A40-8054-4627F95C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3BE-BC3F-C244-AB71-D4966936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A07E-B8C2-9941-9DF9-B63DB260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7D8AB-C418-8E4E-B9D1-CE4A354D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82C0C-B74D-6D41-95A0-371BF7678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49D4-9E91-A443-AAE9-DCA198E8F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F4763-CD7A-F04D-86E7-D11D57D5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8A6D8-6285-104B-8E76-45D3A9CC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6D9D5-90B4-B540-B621-179EE30C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7E75-BFFA-8849-A47E-CC733905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BFE0E-C834-6E43-B4C8-9C70754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6DA0D-C7DD-7B46-B46C-EBBFC722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642F-F351-3D46-A032-F2837282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8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8031A-D7FD-5E46-A5B3-ED6EC0AF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2DBFF-2946-404C-A4E2-42EE3897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D451-9797-E24A-B745-6D606CE9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ABA4-65A8-C04C-BCF6-C3C22171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AB11-AAB3-9447-A273-7C76AFBB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3A76D-159F-2346-8C6B-A424B7795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FF3D-225C-BA49-A43D-6C73A980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A5AC5-D2EC-8447-A014-BBF9815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055D-677E-E845-8A4D-DE4CD20A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0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6A04-2013-A34B-AA70-097933E2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B46B2-9958-8D41-81AC-F5A36CE38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61B48-2E68-8E4A-A31C-FF15BF61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A8D22-981D-A442-94AA-D1582EA0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A2B8D-1859-A349-A05B-D77220DC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38AAA-49F5-7046-B89E-623BAD3A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8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9B322-1AEF-4F49-99E6-9D481A24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A2BD-90E4-C34A-9DFE-392A1541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B8D1-4164-0B46-B141-F08F3BF9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DFD1-C191-0244-AFF1-D836A1214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3B6D-3451-0D4B-9314-F8E68ADA4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5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47085&amp;picture=two-circles-in-tic-tac-toe-ga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D588-5D87-384A-8A0E-0FCE9FA3B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Objective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76A79-CF46-AE4C-A910-CEAEB51B2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Two-dimensional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24101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EA5B-08A2-6B47-8838-580BF869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ILO’s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F4B39-E05E-BE4E-9953-BE3181D4FBC1}"/>
              </a:ext>
            </a:extLst>
          </p:cNvPr>
          <p:cNvSpPr txBox="1"/>
          <p:nvPr/>
        </p:nvSpPr>
        <p:spPr>
          <a:xfrm>
            <a:off x="838199" y="1690688"/>
            <a:ext cx="810577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r>
              <a:rPr lang="en-US" sz="2000" b="1" dirty="0">
                <a:solidFill>
                  <a:srgbClr val="412878"/>
                </a:solidFill>
                <a:effectLst/>
                <a:latin typeface="AQA Chevin Pro Medium"/>
                <a:ea typeface="MS Gothic" panose="020B0609070205080204" pitchFamily="49" charset="-128"/>
                <a:cs typeface="Times New Roman" panose="02020603050405020304" pitchFamily="18" charset="0"/>
              </a:rPr>
              <a:t>Learning outcomes</a:t>
            </a:r>
            <a:endParaRPr lang="en-GB" sz="2000" b="1" dirty="0">
              <a:solidFill>
                <a:srgbClr val="412878"/>
              </a:solidFill>
              <a:effectLst/>
              <a:latin typeface="AQA Chevin Pro Medium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 two-dimensional arrays, nested iteration and constants.</a:t>
            </a: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2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63DB-A060-D947-8B4C-AFC26111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Two-dimensional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7496C-5298-D04D-9ED7-D7944CD988A8}"/>
              </a:ext>
            </a:extLst>
          </p:cNvPr>
          <p:cNvSpPr txBox="1"/>
          <p:nvPr/>
        </p:nvSpPr>
        <p:spPr>
          <a:xfrm>
            <a:off x="838200" y="1783059"/>
            <a:ext cx="66936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31F20"/>
                </a:solidFill>
                <a:effectLst/>
                <a:latin typeface="ReithSans"/>
              </a:rPr>
              <a:t>Two-dimensional arrays can be used to store lots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31F20"/>
                </a:solidFill>
                <a:latin typeface="ReithSans"/>
              </a:rPr>
              <a:t>These can look like data stored in a grid-like structure</a:t>
            </a:r>
            <a:endParaRPr lang="en-GB" b="0" i="0" u="none" strike="noStrike" dirty="0">
              <a:solidFill>
                <a:srgbClr val="231F20"/>
              </a:solidFill>
              <a:effectLst/>
              <a:latin typeface="Reith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31F20"/>
                </a:solidFill>
                <a:latin typeface="ReithSans"/>
              </a:rPr>
              <a:t>What examples do you know?</a:t>
            </a:r>
            <a:endParaRPr lang="en-GB" b="0" i="0" u="none" strike="noStrike" dirty="0">
              <a:solidFill>
                <a:srgbClr val="231F20"/>
              </a:solidFill>
              <a:effectLst/>
              <a:latin typeface="Reith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Exercises: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Generate a noughts and crosses game using two-dimensional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Generate </a:t>
            </a:r>
            <a:r>
              <a:rPr lang="en-GB"/>
              <a:t>a bowling game </a:t>
            </a:r>
            <a:endParaRPr lang="en-GB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00B1547-3911-C345-A0D9-406F30F6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1799" y="2011362"/>
            <a:ext cx="2835275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4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59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AQA Chevin Pro Medium</vt:lpstr>
      <vt:lpstr>Arial</vt:lpstr>
      <vt:lpstr>Calibri</vt:lpstr>
      <vt:lpstr>Calibri Light</vt:lpstr>
      <vt:lpstr>ReithSans</vt:lpstr>
      <vt:lpstr>Symbol</vt:lpstr>
      <vt:lpstr>Times New Roman</vt:lpstr>
      <vt:lpstr>Office Theme</vt:lpstr>
      <vt:lpstr>Objective 8</vt:lpstr>
      <vt:lpstr>ILO’s</vt:lpstr>
      <vt:lpstr>Two-dimensional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7</dc:title>
  <dc:creator>Harry Chown</dc:creator>
  <cp:lastModifiedBy>Harry Chown</cp:lastModifiedBy>
  <cp:revision>3</cp:revision>
  <dcterms:created xsi:type="dcterms:W3CDTF">2022-11-05T19:17:35Z</dcterms:created>
  <dcterms:modified xsi:type="dcterms:W3CDTF">2022-11-05T22:28:25Z</dcterms:modified>
</cp:coreProperties>
</file>