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3" r:id="rId4"/>
    <p:sldId id="27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98"/>
    <p:restoredTop sz="95872"/>
  </p:normalViewPr>
  <p:slideViewPr>
    <p:cSldViewPr snapToGrid="0" snapToObjects="1">
      <p:cViewPr varScale="1">
        <p:scale>
          <a:sx n="60" d="100"/>
          <a:sy n="60" d="100"/>
        </p:scale>
        <p:origin x="176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143C-F9BA-E948-BA8C-434262E8A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FDDC1-3912-0348-803B-ADC91AEE2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E358-4C18-0D45-BD20-88B2136F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0FF8-3E83-014A-9E6B-B1917C2BF22F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C6AE1-8676-3947-8F85-14609EFC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3F413-3B79-534C-912E-8EBA36C9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170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CAEE-B4CF-7B43-8945-1D0FEDA4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B271D-94CE-2940-ABD9-3893AC5E6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6C487-EE71-6545-A3B9-34CAEF6E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0FF8-3E83-014A-9E6B-B1917C2BF22F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87273-F479-1E46-A057-9C163630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096FE-56C4-6849-98EF-655CAA55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20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C7E895-B57F-C143-88E0-3CFAE183D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4CE2B-4C31-B54F-A9A4-BD06F44CC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22125-1D34-4842-B92A-D48940B2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0FF8-3E83-014A-9E6B-B1917C2BF22F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D0CD0-0D36-0849-8D59-163A3A98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C9612-53CA-3C46-A2D5-4716C3F1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98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00BA-9F18-0549-9238-734B2F7B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FEDAB-8249-B942-A900-2695CDEFA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CDCD1-89D6-8A4F-AC97-06DE3048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0FF8-3E83-014A-9E6B-B1917C2BF22F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465E2-3DBE-894C-A40E-CBF2785A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88E3F-DA6D-264A-9D17-8726A44D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1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EC37-3747-124B-9BD6-E78699ACC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84FB7-9B25-884C-AA9C-F2EF4B8AA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6D335-9FD0-BF45-9E17-2F60A7B8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0FF8-3E83-014A-9E6B-B1917C2BF22F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AC579-37EE-A14E-A496-A83712C9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2D67E-B17D-6C46-B989-DA148EED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75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4DF9-07A9-8748-8038-5F9E03D9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7ED02-5B08-C34E-9411-79AEA8B0D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E71D6-DBA5-7540-9E24-579F302AD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BA674-DE69-3141-91F7-F75EC4B3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0FF8-3E83-014A-9E6B-B1917C2BF22F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598BB-7FCF-CC4C-969D-7E984CA0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0D896-73C1-BE4D-B9E8-06D8A490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32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A0DD-B73F-9046-9F1A-B094E58B3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5F76F-51EE-9049-851C-B42BBEA5D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B06DC-FEFC-6143-A9EA-01EB7C177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01736-ABCE-6446-8398-C3D04D0CE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A65A3-4A09-4D42-A763-33252BFFB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0DC416-280B-2D48-A8A4-37A9638B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0FF8-3E83-014A-9E6B-B1917C2BF22F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19A7E-0471-754B-BE1F-E4E4DBDF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B2A7A6-07E2-C34B-96D8-03A40720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18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5358-1C72-5F4E-9BFA-8A8631BA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AF026-8CA9-7E4F-BF8D-BAF80758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0FF8-3E83-014A-9E6B-B1917C2BF22F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DE086-11F3-7D45-86B1-EE8B7914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20B5B-B1D9-844E-AC33-77734E44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43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136718-D62C-DD41-B772-25EFF3CA9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0FF8-3E83-014A-9E6B-B1917C2BF22F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55BD2-4DB6-E240-AF2F-734DAD96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68626-98AB-DD42-84D0-FCA13D07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28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6ABB-28A0-DF49-9FEF-AF6E4826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4F50D-4779-634C-B271-070048672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17816-7143-104D-A85B-8F509E0DA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070C2-CF53-C84D-825A-CA8FC7E9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0FF8-3E83-014A-9E6B-B1917C2BF22F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C8339-F741-9A41-8214-478C8216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76458-5DD3-FF4A-89FF-01F828EC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55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4E11E-87A6-F64D-8EDE-5857E340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8F5A4-9E95-9E40-ACB0-A3405A039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35701-E87A-C442-B8AB-F7C42CC4B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7A276-FA20-6442-B6CB-871575AB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0FF8-3E83-014A-9E6B-B1917C2BF22F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53030-6142-9547-A3D9-D39B4812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CF16E-0C49-FB49-BEE2-B8C027DD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81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B5DD0-B1B6-E648-9A36-AE513B49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2FDA3-0C6D-1D4F-9B40-D9E28B84C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7BF24-5216-8741-AD16-7EB4E138C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30FF8-3E83-014A-9E6B-B1917C2BF22F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1658D-1C4C-A642-8029-3C605B5D5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A8124-FD65-7341-80E4-2B8442035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51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C376-220C-8E49-A59F-BC29A677D4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Fundamentals of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D6E1B-6114-CD4C-A0A0-ED65D96FA0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Objective 5</a:t>
            </a:r>
          </a:p>
          <a:p>
            <a:r>
              <a:rPr lang="en-GB" dirty="0"/>
              <a:t>“Data structures and efficiency”</a:t>
            </a:r>
          </a:p>
        </p:txBody>
      </p:sp>
    </p:spTree>
    <p:extLst>
      <p:ext uri="{BB962C8B-B14F-4D97-AF65-F5344CB8AC3E}">
        <p14:creationId xmlns:p14="http://schemas.microsoft.com/office/powerpoint/2010/main" val="103346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E531-2B42-9F43-AE45-B799BC8C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417"/>
            <a:ext cx="10515600" cy="1325563"/>
          </a:xfrm>
        </p:spPr>
        <p:txBody>
          <a:bodyPr/>
          <a:lstStyle/>
          <a:p>
            <a:r>
              <a:rPr lang="en-GB" dirty="0"/>
              <a:t>Homework?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6EA4-5363-1E42-BEE0-C6FC7AD6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How does a WHILE loop differ from an UNTIL loop?</a:t>
            </a:r>
          </a:p>
          <a:p>
            <a:r>
              <a:rPr lang="en-GB" sz="1600" dirty="0"/>
              <a:t>How do we get the length of a string? (</a:t>
            </a:r>
            <a:r>
              <a:rPr lang="en-GB" sz="1600" dirty="0" err="1"/>
              <a:t>len</a:t>
            </a:r>
            <a:r>
              <a:rPr lang="en-GB" sz="1600" dirty="0"/>
              <a:t>)</a:t>
            </a:r>
          </a:p>
          <a:p>
            <a:r>
              <a:rPr lang="en-GB" sz="1600" dirty="0"/>
              <a:t>How do we find characters at certain positions in a string (zero indexing)?</a:t>
            </a:r>
          </a:p>
          <a:p>
            <a:r>
              <a:rPr lang="en-GB" sz="1600" dirty="0"/>
              <a:t>How can we generate substrings based on indexing? (slicing)</a:t>
            </a:r>
          </a:p>
          <a:p>
            <a:r>
              <a:rPr lang="en-GB" sz="1600" dirty="0"/>
              <a:t>What scenarios do we need to validate data?</a:t>
            </a:r>
          </a:p>
          <a:p>
            <a:pPr lvl="1"/>
            <a:r>
              <a:rPr lang="en-GB" sz="1200" dirty="0"/>
              <a:t>Ensure that a number/string/blank is correct?</a:t>
            </a:r>
          </a:p>
          <a:p>
            <a:r>
              <a:rPr lang="en-GB" sz="1600" dirty="0"/>
              <a:t>When do we use authentication?</a:t>
            </a:r>
          </a:p>
          <a:p>
            <a:pPr lvl="1"/>
            <a:r>
              <a:rPr lang="en-GB" sz="1200" dirty="0"/>
              <a:t>Passwords, emails, log-ins</a:t>
            </a:r>
          </a:p>
          <a:p>
            <a:r>
              <a:rPr lang="en-GB" sz="1600" b="0" i="0" u="none" strike="noStrike" dirty="0">
                <a:effectLst/>
              </a:rPr>
              <a:t>How do we generate random numbers in python?</a:t>
            </a:r>
          </a:p>
          <a:p>
            <a:pPr lvl="1"/>
            <a:r>
              <a:rPr lang="en-GB" sz="1200" b="0" i="0" u="none" strike="noStrike" dirty="0">
                <a:effectLst/>
              </a:rPr>
              <a:t> i</a:t>
            </a:r>
            <a:r>
              <a:rPr lang="en-GB" sz="1200" dirty="0">
                <a:effectLst/>
              </a:rPr>
              <a:t>mport</a:t>
            </a:r>
            <a:r>
              <a:rPr lang="en-GB" sz="1200" dirty="0"/>
              <a:t> random </a:t>
            </a:r>
          </a:p>
          <a:p>
            <a:pPr lvl="1"/>
            <a:r>
              <a:rPr lang="en-GB" sz="1200" dirty="0" err="1"/>
              <a:t>random.randint</a:t>
            </a:r>
            <a:r>
              <a:rPr lang="en-GB" sz="1200" dirty="0"/>
              <a:t>(</a:t>
            </a:r>
            <a:r>
              <a:rPr lang="en-GB" sz="1200" dirty="0">
                <a:effectLst/>
              </a:rPr>
              <a:t>0</a:t>
            </a:r>
            <a:r>
              <a:rPr lang="en-GB" sz="1200" dirty="0"/>
              <a:t>,</a:t>
            </a:r>
            <a:r>
              <a:rPr lang="en-GB" sz="1200" dirty="0">
                <a:effectLst/>
              </a:rPr>
              <a:t>9</a:t>
            </a:r>
            <a:r>
              <a:rPr lang="en-GB" sz="1200" dirty="0"/>
              <a:t>) – number between 0 and 9</a:t>
            </a:r>
          </a:p>
          <a:p>
            <a:r>
              <a:rPr lang="en-GB" sz="1600" dirty="0">
                <a:solidFill>
                  <a:srgbClr val="231F20"/>
                </a:solidFill>
              </a:rPr>
              <a:t>Understand and explain the term abstraction</a:t>
            </a:r>
          </a:p>
          <a:p>
            <a:pPr lvl="1"/>
            <a:r>
              <a:rPr lang="en-GB" sz="1400" dirty="0">
                <a:solidFill>
                  <a:srgbClr val="231F20"/>
                </a:solidFill>
              </a:rPr>
              <a:t>Abstraction is when you hide all but the relevant data in order to reduce complexity and increase efficiency</a:t>
            </a:r>
            <a:endParaRPr lang="en-GB" sz="1400" dirty="0"/>
          </a:p>
          <a:p>
            <a:endParaRPr lang="en-GB" sz="1600" dirty="0"/>
          </a:p>
          <a:p>
            <a:pPr lvl="1"/>
            <a:endParaRPr lang="en-GB" sz="12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88146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E531-2B42-9F43-AE45-B799BC8C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417"/>
            <a:ext cx="10515600" cy="1325563"/>
          </a:xfrm>
        </p:spPr>
        <p:txBody>
          <a:bodyPr/>
          <a:lstStyle/>
          <a:p>
            <a:r>
              <a:rPr lang="en-GB" dirty="0"/>
              <a:t>Definite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6EA4-5363-1E42-BEE0-C6FC7AD6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What examples of indefinite iteration have we seen in the past?</a:t>
            </a:r>
          </a:p>
          <a:p>
            <a:pPr lvl="1"/>
            <a:r>
              <a:rPr lang="en-GB" sz="1200" dirty="0"/>
              <a:t>WHILE and UNTIL loops</a:t>
            </a:r>
          </a:p>
          <a:p>
            <a:r>
              <a:rPr lang="en-GB" sz="1600" dirty="0"/>
              <a:t>What examples of definite iteration have we seen in the past? </a:t>
            </a:r>
          </a:p>
          <a:p>
            <a:pPr lvl="1"/>
            <a:r>
              <a:rPr lang="en-GB" sz="1200" dirty="0"/>
              <a:t>FOR loops</a:t>
            </a:r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r>
              <a:rPr lang="en-GB" sz="1600" dirty="0"/>
              <a:t>How can we write these loops as pseudocode?</a:t>
            </a:r>
          </a:p>
          <a:p>
            <a:endParaRPr lang="en-GB" sz="1600" dirty="0"/>
          </a:p>
          <a:p>
            <a:r>
              <a:rPr lang="en-GB" sz="1600" dirty="0"/>
              <a:t>How can we establish a numerical FOR loop in Python, for numbers 1 to 10?</a:t>
            </a:r>
          </a:p>
          <a:p>
            <a:pPr marL="0" indent="0">
              <a:buNone/>
            </a:pPr>
            <a:endParaRPr lang="en-GB" sz="1600" dirty="0"/>
          </a:p>
          <a:p>
            <a:pPr marL="0" indent="0" algn="ctr">
              <a:buNone/>
            </a:pPr>
            <a:r>
              <a:rPr lang="en-GB" sz="1600" dirty="0"/>
              <a:t>for  a in range(1,11):</a:t>
            </a:r>
          </a:p>
          <a:p>
            <a:pPr marL="0" indent="0" algn="ctr">
              <a:buNone/>
            </a:pPr>
            <a:r>
              <a:rPr lang="en-GB" sz="1600" dirty="0"/>
              <a:t>	print(a)</a:t>
            </a:r>
          </a:p>
        </p:txBody>
      </p:sp>
    </p:spTree>
    <p:extLst>
      <p:ext uri="{BB962C8B-B14F-4D97-AF65-F5344CB8AC3E}">
        <p14:creationId xmlns:p14="http://schemas.microsoft.com/office/powerpoint/2010/main" val="20716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BB54-D2EE-244B-B9C8-23CC5F94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FF694-A671-B14A-AC5B-06FEA7777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Exercise 1: Using a FOR loop count from 1 to 10</a:t>
            </a:r>
          </a:p>
          <a:p>
            <a:r>
              <a:rPr lang="en-GB" dirty="0"/>
              <a:t>Exercise 2: For the numbers 1 to 10, display the 5 times table</a:t>
            </a:r>
          </a:p>
          <a:p>
            <a:r>
              <a:rPr lang="en-GB" dirty="0"/>
              <a:t>Exercise 3: Create a list containing 5 numbers, add these up, identify the average, minimum and maximum value</a:t>
            </a:r>
          </a:p>
          <a:p>
            <a:r>
              <a:rPr lang="en-GB" dirty="0"/>
              <a:t>Exercise 4: Work out factors of a number using a brute—force approach</a:t>
            </a:r>
          </a:p>
          <a:p>
            <a:r>
              <a:rPr lang="en-GB" dirty="0"/>
              <a:t>Exercise 5: Work out prime numbers using a brute-force approach</a:t>
            </a:r>
          </a:p>
        </p:txBody>
      </p:sp>
    </p:spTree>
    <p:extLst>
      <p:ext uri="{BB962C8B-B14F-4D97-AF65-F5344CB8AC3E}">
        <p14:creationId xmlns:p14="http://schemas.microsoft.com/office/powerpoint/2010/main" val="275793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290</Words>
  <Application>Microsoft Macintosh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Fundamentals of Algorithms</vt:lpstr>
      <vt:lpstr>Homework? Recap</vt:lpstr>
      <vt:lpstr>Definite iteration</vt:lpstr>
      <vt:lpstr>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Algorithms</dc:title>
  <dc:creator>Harry Chown</dc:creator>
  <cp:lastModifiedBy>Harry Chown</cp:lastModifiedBy>
  <cp:revision>19</cp:revision>
  <dcterms:created xsi:type="dcterms:W3CDTF">2022-09-14T15:25:52Z</dcterms:created>
  <dcterms:modified xsi:type="dcterms:W3CDTF">2022-09-29T12:35:24Z</dcterms:modified>
</cp:coreProperties>
</file>