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58" r:id="rId6"/>
    <p:sldId id="266" r:id="rId7"/>
    <p:sldId id="259" r:id="rId8"/>
    <p:sldId id="267" r:id="rId9"/>
    <p:sldId id="271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390" autoAdjust="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8DBD-3775-4779-99A1-9F637BA441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58F8-79CB-4DF5-BEC1-05572EF8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-.49 and -.42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58F8-79CB-4DF5-BEC1-05572EF8B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States that do the most of both. Florida,</a:t>
            </a:r>
            <a:r>
              <a:rPr lang="en-US" baseline="0" dirty="0" smtClean="0"/>
              <a:t> Carolinas. </a:t>
            </a:r>
            <a:r>
              <a:rPr lang="en-US" baseline="0" dirty="0" err="1" smtClean="0"/>
              <a:t>Hawaii,DC</a:t>
            </a:r>
            <a:r>
              <a:rPr lang="en-US" baseline="0" dirty="0" smtClean="0"/>
              <a:t>. Least is California, Iowa, Kansas, West VA.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Texas at risk. .45 and 63? </a:t>
            </a:r>
          </a:p>
          <a:p>
            <a:endParaRPr lang="en-US" dirty="0" smtClean="0"/>
          </a:p>
          <a:p>
            <a:r>
              <a:rPr lang="en-US" dirty="0" smtClean="0"/>
              <a:t>ACT has way more 1.00 states than SAT. mandatory.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58F8-79CB-4DF5-BEC1-05572EF8B7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Florida, Texas, California. </a:t>
            </a:r>
          </a:p>
          <a:p>
            <a:endParaRPr lang="en-US" dirty="0" smtClean="0"/>
          </a:p>
          <a:p>
            <a:r>
              <a:rPr lang="en-US" dirty="0" smtClean="0"/>
              <a:t>North Carolina,</a:t>
            </a:r>
            <a:r>
              <a:rPr lang="en-US" baseline="0" dirty="0" smtClean="0"/>
              <a:t> South Carolina. 50% of students do it anyways. UNC,USC, Duke, Costal Carolina.  15 million people.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58F8-79CB-4DF5-BEC1-05572EF8B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27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8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2457F5-069E-4AE8-9CE2-684969A3305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79FA-E9A9-488D-827C-15B916D8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 vs. 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Harrison Connelly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5620" y="490893"/>
            <a:ext cx="5619038" cy="48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Student Profile: </a:t>
            </a:r>
          </a:p>
          <a:p>
            <a:r>
              <a:rPr lang="en-US" sz="1800" dirty="0" smtClean="0"/>
              <a:t>Motivation</a:t>
            </a:r>
          </a:p>
          <a:p>
            <a:pPr lvl="1"/>
            <a:r>
              <a:rPr lang="en-US" dirty="0" smtClean="0"/>
              <a:t>Easy and Effective Training/ Studying</a:t>
            </a:r>
          </a:p>
          <a:p>
            <a:pPr lvl="2"/>
            <a:r>
              <a:rPr lang="en-US" sz="1800" dirty="0" smtClean="0"/>
              <a:t>Mobile App</a:t>
            </a:r>
          </a:p>
          <a:p>
            <a:pPr lvl="1"/>
            <a:r>
              <a:rPr lang="en-US" dirty="0" smtClean="0"/>
              <a:t>Study in other states/ Travel</a:t>
            </a:r>
          </a:p>
          <a:p>
            <a:pPr lvl="1"/>
            <a:r>
              <a:rPr lang="en-US" dirty="0" smtClean="0"/>
              <a:t>Get in schools early</a:t>
            </a:r>
          </a:p>
          <a:p>
            <a:r>
              <a:rPr lang="en-US" sz="1800" dirty="0" smtClean="0"/>
              <a:t>Income</a:t>
            </a:r>
          </a:p>
          <a:p>
            <a:pPr lvl="1"/>
            <a:r>
              <a:rPr lang="en-US" sz="1600" dirty="0" smtClean="0"/>
              <a:t>Targeted Advertising and Education</a:t>
            </a:r>
          </a:p>
          <a:p>
            <a:r>
              <a:rPr lang="en-US" sz="1800" dirty="0" smtClean="0"/>
              <a:t>Population Size</a:t>
            </a:r>
          </a:p>
          <a:p>
            <a:pPr lvl="1"/>
            <a:r>
              <a:rPr lang="en-US" sz="1600" dirty="0" smtClean="0"/>
              <a:t>Worth Investment</a:t>
            </a:r>
          </a:p>
          <a:p>
            <a:r>
              <a:rPr lang="en-US" sz="1800" dirty="0" smtClean="0"/>
              <a:t>Test Preference</a:t>
            </a:r>
          </a:p>
          <a:p>
            <a:pPr lvl="1"/>
            <a:r>
              <a:rPr lang="en-US" sz="1600" dirty="0" smtClean="0"/>
              <a:t>Need Improvement 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Ideal Profile Legislation:  North Carolina, South Carolina.   </a:t>
            </a:r>
          </a:p>
          <a:p>
            <a:pPr marL="0" indent="0">
              <a:buNone/>
            </a:pPr>
            <a:r>
              <a:rPr lang="en-US" sz="1800" dirty="0" smtClean="0"/>
              <a:t>Ideal Profile Grassroots:  California, Texas, Florida wealthy highly motivated student. 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869" y="1492904"/>
            <a:ext cx="5619038" cy="480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Legislation Profile: </a:t>
            </a:r>
          </a:p>
          <a:p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/>
              <a:t>Other popular schools</a:t>
            </a:r>
          </a:p>
          <a:p>
            <a:pPr lvl="1"/>
            <a:r>
              <a:rPr lang="en-US" dirty="0" smtClean="0"/>
              <a:t>Value of Education </a:t>
            </a:r>
            <a:endParaRPr lang="en-US" dirty="0"/>
          </a:p>
          <a:p>
            <a:r>
              <a:rPr lang="en-US" dirty="0"/>
              <a:t>Population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Worth Investment</a:t>
            </a:r>
            <a:endParaRPr lang="en-US" dirty="0"/>
          </a:p>
          <a:p>
            <a:r>
              <a:rPr lang="en-US" dirty="0"/>
              <a:t>Government </a:t>
            </a:r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Government Openness </a:t>
            </a:r>
            <a:endParaRPr lang="en-US" dirty="0"/>
          </a:p>
          <a:p>
            <a:pPr lvl="1"/>
            <a:r>
              <a:rPr lang="en-US" dirty="0"/>
              <a:t>Private schools target</a:t>
            </a:r>
          </a:p>
          <a:p>
            <a:r>
              <a:rPr lang="en-US" dirty="0" smtClean="0"/>
              <a:t>Test Preference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80190"/>
            <a:ext cx="9404723" cy="1400530"/>
          </a:xfrm>
        </p:spPr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1680720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Subjects of interest in the future: </a:t>
            </a:r>
          </a:p>
          <a:p>
            <a:pPr lvl="1"/>
            <a:r>
              <a:rPr lang="en-US" sz="3000" dirty="0" smtClean="0"/>
              <a:t>Students by student basis. </a:t>
            </a:r>
          </a:p>
          <a:p>
            <a:pPr lvl="1"/>
            <a:r>
              <a:rPr lang="en-US" sz="3000" dirty="0" smtClean="0"/>
              <a:t>Control for income and motivation. </a:t>
            </a:r>
          </a:p>
          <a:p>
            <a:pPr lvl="1"/>
            <a:r>
              <a:rPr lang="en-US" sz="3000" dirty="0" smtClean="0"/>
              <a:t>School system grading system. </a:t>
            </a:r>
          </a:p>
          <a:p>
            <a:pPr lvl="1"/>
            <a:r>
              <a:rPr lang="en-US" sz="3000" dirty="0" smtClean="0"/>
              <a:t>Profiles for students most likely to travel</a:t>
            </a:r>
          </a:p>
          <a:p>
            <a:pPr lvl="1"/>
            <a:r>
              <a:rPr lang="en-US" sz="3000" dirty="0" smtClean="0"/>
              <a:t>Create Profiles of students that perform better on SAT than ACT  </a:t>
            </a:r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0486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359200"/>
            <a:ext cx="9404723" cy="1400530"/>
          </a:xfrm>
        </p:spPr>
        <p:txBody>
          <a:bodyPr/>
          <a:lstStyle/>
          <a:p>
            <a:r>
              <a:rPr lang="en-US" dirty="0" smtClean="0"/>
              <a:t>Information Collected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599" y="1978025"/>
            <a:ext cx="5065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Participation Rate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Income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SAT Scores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English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Total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3536" y="1978025"/>
            <a:ext cx="5065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ACT Scores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English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Reading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Science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41780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221" y="40673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English vs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312283" y="123429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45671" y="127960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94" y="1979874"/>
            <a:ext cx="5836898" cy="3802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" y="2033645"/>
            <a:ext cx="5799337" cy="37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109043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Math vs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715004" y="88550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27265" y="88550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6" y="1871803"/>
            <a:ext cx="5672579" cy="362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21" y="1871802"/>
            <a:ext cx="5764451" cy="36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38" y="139261"/>
            <a:ext cx="7145842" cy="1552930"/>
          </a:xfrm>
        </p:spPr>
        <p:txBody>
          <a:bodyPr/>
          <a:lstStyle/>
          <a:p>
            <a:pPr algn="ctr"/>
            <a:r>
              <a:rPr lang="en-US" dirty="0" smtClean="0"/>
              <a:t>ACT vs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349" y="1059875"/>
            <a:ext cx="5123553" cy="15529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62796" y="1059875"/>
            <a:ext cx="5123553" cy="15529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8" y="1891860"/>
            <a:ext cx="5721169" cy="37296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49" y="1860019"/>
            <a:ext cx="5784137" cy="37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38" y="139261"/>
            <a:ext cx="7145842" cy="1552930"/>
          </a:xfrm>
        </p:spPr>
        <p:txBody>
          <a:bodyPr/>
          <a:lstStyle/>
          <a:p>
            <a:pPr algn="ctr"/>
            <a:r>
              <a:rPr lang="en-US" dirty="0" smtClean="0"/>
              <a:t>ACT vs SAT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49" y="2052918"/>
            <a:ext cx="5609943" cy="376823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74953" y="3267431"/>
            <a:ext cx="2628900" cy="1107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286349" y="1059875"/>
            <a:ext cx="5123553" cy="15529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62796" y="1059875"/>
            <a:ext cx="5123553" cy="15529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1" y="2143285"/>
            <a:ext cx="5655588" cy="36778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07261" y="3168981"/>
            <a:ext cx="2432649" cy="1017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VS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" y="2091565"/>
            <a:ext cx="5704610" cy="3839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1565"/>
            <a:ext cx="5944107" cy="38194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94460" y="2937510"/>
            <a:ext cx="3166110" cy="20345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80910" y="2914650"/>
            <a:ext cx="3246120" cy="1840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3312" y="1362974"/>
            <a:ext cx="3457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SAT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8747292" y="1346209"/>
            <a:ext cx="946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10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70" y="950777"/>
            <a:ext cx="8218169" cy="5276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5970" y="6248399"/>
            <a:ext cx="80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= ACT 	Red = SAT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5130" y="229220"/>
            <a:ext cx="9404723" cy="1400530"/>
          </a:xfrm>
        </p:spPr>
        <p:txBody>
          <a:bodyPr/>
          <a:lstStyle/>
          <a:p>
            <a:r>
              <a:rPr lang="en-US" dirty="0" smtClean="0"/>
              <a:t>State by State ACT vs SAT Usage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76673"/>
            <a:ext cx="9404723" cy="1400530"/>
          </a:xfrm>
        </p:spPr>
        <p:txBody>
          <a:bodyPr/>
          <a:lstStyle/>
          <a:p>
            <a:r>
              <a:rPr lang="en-US" dirty="0" smtClean="0"/>
              <a:t>SAT Scores Relative To Income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8" y="1344732"/>
            <a:ext cx="5194814" cy="4762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522" y="1344732"/>
            <a:ext cx="4913809" cy="4762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3879" y="6383547"/>
            <a:ext cx="44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Property of Time Magazine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2723</TotalTime>
  <Words>279</Words>
  <Application>Microsoft Office PowerPoint</Application>
  <PresentationFormat>Widescreen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ACT vs. SAT</vt:lpstr>
      <vt:lpstr>Information Collected</vt:lpstr>
      <vt:lpstr>English vs Math</vt:lpstr>
      <vt:lpstr>Math vs Total</vt:lpstr>
      <vt:lpstr>ACT vs SAT</vt:lpstr>
      <vt:lpstr>ACT vs SAT</vt:lpstr>
      <vt:lpstr>Math VS Participation</vt:lpstr>
      <vt:lpstr>State by State ACT vs SAT Usage </vt:lpstr>
      <vt:lpstr>SAT Scores Relative To Income</vt:lpstr>
      <vt:lpstr>Conclusions </vt:lpstr>
      <vt:lpstr>Further Research</vt:lpstr>
    </vt:vector>
  </TitlesOfParts>
  <Company>Bentley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and SAT</dc:title>
  <dc:creator>Windows User</dc:creator>
  <cp:lastModifiedBy>Windows User</cp:lastModifiedBy>
  <cp:revision>40</cp:revision>
  <dcterms:created xsi:type="dcterms:W3CDTF">2018-08-13T00:20:28Z</dcterms:created>
  <dcterms:modified xsi:type="dcterms:W3CDTF">2018-09-25T16:40:14Z</dcterms:modified>
</cp:coreProperties>
</file>