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50073" autoAdjust="0"/>
  </p:normalViewPr>
  <p:slideViewPr>
    <p:cSldViewPr snapToGrid="0">
      <p:cViewPr varScale="1">
        <p:scale>
          <a:sx n="44" d="100"/>
          <a:sy n="44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38DBD-6037-43ED-9F4A-EA1DAB84430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435DC-C92E-4410-926C-12E3EBE03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most recent political news. </a:t>
            </a:r>
          </a:p>
          <a:p>
            <a:r>
              <a:rPr lang="en-US" dirty="0" smtClean="0"/>
              <a:t>Active users discussing latest news titles.</a:t>
            </a:r>
          </a:p>
          <a:p>
            <a:r>
              <a:rPr lang="en-US" dirty="0" smtClean="0"/>
              <a:t>Generally a collection of news titles and articles people are linking, not usually overall discussion </a:t>
            </a:r>
          </a:p>
          <a:p>
            <a:r>
              <a:rPr lang="en-US" dirty="0" smtClean="0"/>
              <a:t>Subject does have some overlap with football as there is a major political discourse between president Trump and NFL players taking knees during National Anthem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435DC-C92E-4410-926C-12E3EBE032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6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articles and NFL news, very little but some discussion threads</a:t>
            </a:r>
          </a:p>
          <a:p>
            <a:r>
              <a:rPr lang="en-US" dirty="0" smtClean="0"/>
              <a:t>NFL overlaps because due to same reason with Knee taking Trump situation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435DC-C92E-4410-926C-12E3EBE032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Overtime if a given sample becomes easier or harder to tell the difference between the topic, it is a good indicator of what sports fans on </a:t>
            </a:r>
            <a:r>
              <a:rPr lang="en-US" dirty="0" err="1" smtClean="0"/>
              <a:t>reddit</a:t>
            </a:r>
            <a:r>
              <a:rPr lang="en-US" dirty="0" smtClean="0"/>
              <a:t> crave to talk about, and may also be an indicator of how sports are changing and becoming more or less political. </a:t>
            </a:r>
          </a:p>
          <a:p>
            <a:r>
              <a:rPr lang="en-US" dirty="0" smtClean="0"/>
              <a:t>Also can be used by ESPN to see if a topic is something that typically falls within ESPN’s proper wheelhouse or not. </a:t>
            </a:r>
          </a:p>
          <a:p>
            <a:r>
              <a:rPr lang="en-US" dirty="0" smtClean="0"/>
              <a:t>Same can be applied to CNN.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435DC-C92E-4410-926C-12E3EBE03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Reddit NFL? Reddit Politics? CNN? NFL.com? </a:t>
            </a:r>
          </a:p>
          <a:p>
            <a:endParaRPr lang="en-US" dirty="0" smtClean="0"/>
          </a:p>
          <a:p>
            <a:r>
              <a:rPr lang="en-US" dirty="0" smtClean="0"/>
              <a:t>Determine quickly which post is to go where at scale</a:t>
            </a:r>
          </a:p>
          <a:p>
            <a:r>
              <a:rPr lang="en-US" dirty="0" smtClean="0"/>
              <a:t>Determine what to name a headline appropriately</a:t>
            </a:r>
          </a:p>
          <a:p>
            <a:r>
              <a:rPr lang="en-US" dirty="0" smtClean="0"/>
              <a:t>Determine what to post in appropriately </a:t>
            </a:r>
          </a:p>
          <a:p>
            <a:r>
              <a:rPr lang="en-US" dirty="0" smtClean="0"/>
              <a:t>Apply to other topics</a:t>
            </a:r>
          </a:p>
          <a:p>
            <a:r>
              <a:rPr lang="en-US" dirty="0" smtClean="0"/>
              <a:t>Understand difference over time, are sports getting more political or less political? Are people’s interest becoming more or less </a:t>
            </a:r>
            <a:r>
              <a:rPr lang="en-US" dirty="0" err="1" smtClean="0"/>
              <a:t>potlical</a:t>
            </a:r>
            <a:r>
              <a:rPr lang="en-US" dirty="0" smtClean="0"/>
              <a:t>? Visa-Versa. </a:t>
            </a:r>
          </a:p>
          <a:p>
            <a:r>
              <a:rPr lang="en-US" dirty="0" smtClean="0"/>
              <a:t>How does this differ from CNN, ESPN and NFL.com? Are the people going to these websites different?</a:t>
            </a:r>
          </a:p>
          <a:p>
            <a:r>
              <a:rPr lang="en-US" dirty="0" smtClean="0"/>
              <a:t>Can we utilize these findings to properly apply to our </a:t>
            </a:r>
            <a:r>
              <a:rPr lang="en-US" dirty="0" err="1" smtClean="0"/>
              <a:t>subreddit</a:t>
            </a:r>
            <a:r>
              <a:rPr lang="en-US" dirty="0" smtClean="0"/>
              <a:t>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435DC-C92E-4410-926C-12E3EBE032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28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2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B5B19F-00AC-43C0-9E4C-DF0C117B5B07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3284-7AFC-4ED4-95E2-E8601EC2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9818"/>
            <a:ext cx="8825658" cy="3329581"/>
          </a:xfrm>
        </p:spPr>
        <p:txBody>
          <a:bodyPr/>
          <a:lstStyle/>
          <a:p>
            <a:r>
              <a:rPr lang="en-US" dirty="0" smtClean="0"/>
              <a:t>Should sports and ESPN stay an escape?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Harrison Connelly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7" y="292290"/>
            <a:ext cx="70199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47" y="600074"/>
            <a:ext cx="5353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/Politics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875 Samples</a:t>
            </a:r>
          </a:p>
          <a:p>
            <a:r>
              <a:rPr lang="en-US" dirty="0" smtClean="0"/>
              <a:t>Dedicated to world news</a:t>
            </a:r>
          </a:p>
        </p:txBody>
      </p:sp>
    </p:spTree>
    <p:extLst>
      <p:ext uri="{BB962C8B-B14F-4D97-AF65-F5344CB8AC3E}">
        <p14:creationId xmlns:p14="http://schemas.microsoft.com/office/powerpoint/2010/main" val="29429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/</a:t>
            </a:r>
            <a:r>
              <a:rPr lang="en-US" dirty="0" err="1" smtClean="0"/>
              <a:t>nfl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875 Samples</a:t>
            </a:r>
          </a:p>
          <a:p>
            <a:r>
              <a:rPr lang="en-US" dirty="0" smtClean="0"/>
              <a:t>Dedicated to NFL news</a:t>
            </a:r>
          </a:p>
        </p:txBody>
      </p:sp>
    </p:spTree>
    <p:extLst>
      <p:ext uri="{BB962C8B-B14F-4D97-AF65-F5344CB8AC3E}">
        <p14:creationId xmlns:p14="http://schemas.microsoft.com/office/powerpoint/2010/main" val="33077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R-Squared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50129"/>
              </p:ext>
            </p:extLst>
          </p:nvPr>
        </p:nvGraphicFramePr>
        <p:xfrm>
          <a:off x="1921854" y="320160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Predicted Politics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Predicted NFL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Actual Politics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Actual NFL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 </a:t>
            </a:r>
          </a:p>
          <a:p>
            <a:r>
              <a:rPr lang="en-US" dirty="0" smtClean="0"/>
              <a:t>How much risk are you willing to take?</a:t>
            </a:r>
          </a:p>
          <a:p>
            <a:r>
              <a:rPr lang="en-US" dirty="0" smtClean="0"/>
              <a:t>Can change over time tell us more information?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and Have fun!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4327</TotalTime>
  <Words>328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Should sports and ESPN stay an escape? </vt:lpstr>
      <vt:lpstr>PowerPoint Presentation</vt:lpstr>
      <vt:lpstr>PowerPoint Presentation</vt:lpstr>
      <vt:lpstr>r/Politics</vt:lpstr>
      <vt:lpstr>r/nfl</vt:lpstr>
      <vt:lpstr>Results</vt:lpstr>
      <vt:lpstr>Use Cases</vt:lpstr>
      <vt:lpstr>Thank you and Have fun! </vt:lpstr>
    </vt:vector>
  </TitlesOfParts>
  <Company>Bentley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in Sports</dc:title>
  <dc:creator>Windows User</dc:creator>
  <cp:lastModifiedBy>Windows User</cp:lastModifiedBy>
  <cp:revision>21</cp:revision>
  <dcterms:created xsi:type="dcterms:W3CDTF">2018-09-09T01:50:45Z</dcterms:created>
  <dcterms:modified xsi:type="dcterms:W3CDTF">2018-09-12T01:57:49Z</dcterms:modified>
</cp:coreProperties>
</file>