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90" d="100"/>
          <a:sy n="90" d="100"/>
        </p:scale>
        <p:origin x="23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FE3-BCE7-ABEB-7766-A58BAE958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4AD32-B92D-1E14-DD52-0E8B2ABA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C64DE-BC54-84B3-EFAC-80B77821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8128-8A0D-CED8-D94B-8886DC54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614E3-E531-491F-72A1-0BEB0F03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DB3D-2663-C58F-DA74-9B804362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C190-2F18-FAAB-807D-C52FAEC5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7A0D-7551-F23A-3064-BB98A604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F1AD-30C2-78C9-5F2E-EC51AB90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56A9-96AE-D3C6-B773-C19D6E91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3225F-1F9F-A880-6D24-282FD7B8E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7555B-6EE3-8272-562A-E935BE78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A6FC-70A4-D67F-6EFB-5E1CD675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5356-47FC-25BA-A4C3-E377E0DF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8DAE-699F-4830-E3A8-9A1BEAEE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684-6D18-150F-141A-99B1562D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2822-5D91-4D9B-67D0-8D469E48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05A1-5F75-B460-2ED2-B07D88C4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FDAB-8B58-84B1-EBE9-DFB8530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66BD-F389-6E2C-217B-85986D23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C1B2-2D1A-E7E0-2F91-E06D7E96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88C8-D760-8EF3-9221-49CB5696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1AFC-92B0-EAF2-66D6-EB0D8905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1F7B-27E8-D7EE-F938-8204E29A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688C-F31F-6A4B-E549-D4611977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77CF-DDAE-0E31-646E-485882FB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3A4B-0645-957E-71BC-DF14A2462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7B557-AF09-5A88-7944-FFF6684A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CD3C-F4C6-7A6A-B054-F5C62923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F091-CFB4-9D61-98FC-21A50746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C825-6B4F-EFF5-84D2-D352A16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0640-302D-51BB-4D92-131048FE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15C1E-0505-F2FE-3D9E-E05E698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0F24E-C8DF-ED72-BDE1-8C1BCCA43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D033F-7BE4-878E-D843-9EC2B6C3C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E676E-DAD0-0E2B-998C-F6B371F12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487F1-FC8C-AD19-7B55-83B88BE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1C796-EC7A-88E9-C844-293BFF82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44ACF-8C88-EF56-E61F-B960A5BD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54F-5254-BDE9-FBDF-538EEFAE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189FB-74FB-C166-6824-7B01C5FA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D9C45-EF26-E7A6-DCE2-5C10325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761A-7195-8F07-CE3B-5471965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DA186-C2D2-A761-02B5-CEC67F94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0584A-A492-E2A6-4733-C7A6ABC3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C6DD-26D9-9FCF-98D4-4C253C65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CBC2-F4A4-3DC1-CCBC-F28E71E0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64B7-CE37-8FD0-9781-603B5C6E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988F-E7F7-E176-4487-F00C055A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E9D2-EE93-B627-46F3-40213A3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E80BE-C437-92E2-6DA8-D8E50865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78B1-BA35-5AFC-18E5-76ECEE8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C1C5-792F-432B-A1FE-75ACD35A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47CB8-2AA8-54FA-BF24-D4B8FA2C0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EE7E0-944E-2763-1BA4-0C88FE39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8949D-E70F-9B50-D907-C407E5F9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5C89-A36B-ED69-A36F-7DD3F699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30E6F-7EF9-2F3C-0E72-529E7DA9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6305-9CD0-90DC-5378-B2107D3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9875-6219-964F-5C55-1E2E5DAB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5E06-6106-B786-B1C5-36F1FAAC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24B6-A0FC-324A-B4CB-BC885C0B036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2656-F2BE-B6C9-A708-7FAF503A0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77D3-BFAD-5BE3-41D8-D01D4B98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85DC-F147-0B48-B17C-735FE9A9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0F7E42D-C651-5120-E100-219C0AFC0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16305" r="4691" b="17308"/>
          <a:stretch/>
        </p:blipFill>
        <p:spPr>
          <a:xfrm>
            <a:off x="1576386" y="985837"/>
            <a:ext cx="4519614" cy="244316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49103EF2-E40B-EC85-F89A-249501B8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" t="19411" r="5015" b="14202"/>
          <a:stretch/>
        </p:blipFill>
        <p:spPr>
          <a:xfrm>
            <a:off x="6765147" y="1091796"/>
            <a:ext cx="4414838" cy="244316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2C41358-A597-3C53-2C87-82AF69EDCF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8" t="17308" r="6826" b="16305"/>
          <a:stretch/>
        </p:blipFill>
        <p:spPr>
          <a:xfrm>
            <a:off x="1733549" y="3614737"/>
            <a:ext cx="4310064" cy="2443163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3153D95-3DA0-EE2C-1727-0108D0AC1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91" t="17309" r="5338" b="16305"/>
          <a:stretch/>
        </p:blipFill>
        <p:spPr>
          <a:xfrm>
            <a:off x="6757985" y="3657599"/>
            <a:ext cx="4414838" cy="2443163"/>
          </a:xfrm>
          <a:prstGeom prst="rect">
            <a:avLst/>
          </a:prstGeom>
        </p:spPr>
      </p:pic>
      <p:pic>
        <p:nvPicPr>
          <p:cNvPr id="21" name="Graphic 20" descr="Badge 4 with solid fill">
            <a:extLst>
              <a:ext uri="{FF2B5EF4-FFF2-40B4-BE49-F238E27FC236}">
                <a16:creationId xmlns:a16="http://schemas.microsoft.com/office/drawing/2014/main" id="{60F1B28E-FBEE-2811-ECF3-5678BA31D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2420" y="3657599"/>
            <a:ext cx="616758" cy="616758"/>
          </a:xfrm>
          <a:prstGeom prst="rect">
            <a:avLst/>
          </a:prstGeom>
        </p:spPr>
      </p:pic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A5889C9D-DBB6-BE67-B2A5-9E31A2E1F9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177" y="3657599"/>
            <a:ext cx="616758" cy="616758"/>
          </a:xfrm>
          <a:prstGeom prst="rect">
            <a:avLst/>
          </a:prstGeom>
        </p:spPr>
      </p:pic>
      <p:pic>
        <p:nvPicPr>
          <p:cNvPr id="25" name="Graphic 24" descr="Badge with solid fill">
            <a:extLst>
              <a:ext uri="{FF2B5EF4-FFF2-40B4-BE49-F238E27FC236}">
                <a16:creationId xmlns:a16="http://schemas.microsoft.com/office/drawing/2014/main" id="{039DBB87-4B6A-A4ED-1C3D-AB1A3AB0DF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1091796"/>
            <a:ext cx="616758" cy="616758"/>
          </a:xfrm>
          <a:prstGeom prst="rect">
            <a:avLst/>
          </a:prstGeom>
        </p:spPr>
      </p:pic>
      <p:pic>
        <p:nvPicPr>
          <p:cNvPr id="27" name="Graphic 26" descr="Badge 1 with solid fill">
            <a:extLst>
              <a:ext uri="{FF2B5EF4-FFF2-40B4-BE49-F238E27FC236}">
                <a16:creationId xmlns:a16="http://schemas.microsoft.com/office/drawing/2014/main" id="{41876615-8384-8A04-1BCF-53B7ECF19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9884" y="1091796"/>
            <a:ext cx="616758" cy="6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Cook</dc:creator>
  <cp:lastModifiedBy>Harry Cook</cp:lastModifiedBy>
  <cp:revision>1</cp:revision>
  <dcterms:created xsi:type="dcterms:W3CDTF">2022-05-13T11:11:06Z</dcterms:created>
  <dcterms:modified xsi:type="dcterms:W3CDTF">2022-05-13T11:28:04Z</dcterms:modified>
</cp:coreProperties>
</file>