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7" r:id="rId5"/>
    <p:sldId id="264" r:id="rId6"/>
    <p:sldId id="268" r:id="rId7"/>
    <p:sldId id="269" r:id="rId8"/>
    <p:sldId id="271" r:id="rId9"/>
    <p:sldId id="270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4" d="100"/>
          <a:sy n="104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12D6-2076-694A-B830-3BB7C0DE9BE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A706-D11D-1142-9799-DAAEF0F0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bluemix.net/registr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cli/index.html" TargetMode="External"/><Relationship Id="rId2" Type="http://schemas.openxmlformats.org/officeDocument/2006/relationships/hyperlink" Target="https://console.bluemix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aoqin-app1.mybluemix.net/" TargetMode="External"/><Relationship Id="rId2" Type="http://schemas.openxmlformats.org/officeDocument/2006/relationships/hyperlink" Target="https://github.com/zhaoqin-github/wcp-essentials/tree/master/app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aoqin-app2.mybluemix.net/examples" TargetMode="External"/><Relationship Id="rId2" Type="http://schemas.openxmlformats.org/officeDocument/2006/relationships/hyperlink" Target="https://github.com/zhaoqin-github/wcp-essentials/tree/master/app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imascio/nationalparks_conversation" TargetMode="External"/><Relationship Id="rId2" Type="http://schemas.openxmlformats.org/officeDocument/2006/relationships/hyperlink" Target="https://developer.ibm.com/courses/all/chatbots-watson-lets-talk-national-park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oqin-github/wcp-essentials/tree/master/app3" TargetMode="External"/><Relationship Id="rId2" Type="http://schemas.openxmlformats.org/officeDocument/2006/relationships/hyperlink" Target="https://www.ibm.com/watson/developercloud/conversation/api/v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atson-developer-cloud/assistant-simple" TargetMode="External"/><Relationship Id="rId5" Type="http://schemas.openxmlformats.org/officeDocument/2006/relationships/hyperlink" Target="https://github.com/watson-developer-cloud" TargetMode="External"/><Relationship Id="rId4" Type="http://schemas.openxmlformats.org/officeDocument/2006/relationships/hyperlink" Target="https://zhaoqin-app2.mybluemix.net/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Watson &amp; Cloud Platform Essentials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Qin Zhao</a:t>
            </a:r>
          </a:p>
          <a:p>
            <a:r>
              <a:rPr lang="en-US" dirty="0" err="1"/>
              <a:t>zhaoqin@cn.ibm.com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3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IBM Cloud account</a:t>
            </a:r>
          </a:p>
          <a:p>
            <a:r>
              <a:rPr lang="en-US" dirty="0"/>
              <a:t>Explore service offerings and applications via GUI console</a:t>
            </a:r>
          </a:p>
          <a:p>
            <a:r>
              <a:rPr lang="en-US" dirty="0"/>
              <a:t>Manage application using command line</a:t>
            </a:r>
          </a:p>
          <a:p>
            <a:r>
              <a:rPr lang="en-US" dirty="0"/>
              <a:t>Provision service instance</a:t>
            </a:r>
          </a:p>
          <a:p>
            <a:r>
              <a:rPr lang="en-US" dirty="0"/>
              <a:t>Build Watson Conversation service</a:t>
            </a:r>
          </a:p>
          <a:p>
            <a:r>
              <a:rPr lang="en-US" dirty="0"/>
              <a:t>Exploit Watson Conversation API and other service API</a:t>
            </a:r>
          </a:p>
        </p:txBody>
      </p:sp>
    </p:spTree>
    <p:extLst>
      <p:ext uri="{BB962C8B-B14F-4D97-AF65-F5344CB8AC3E}">
        <p14:creationId xmlns:p14="http://schemas.microsoft.com/office/powerpoint/2010/main" val="104911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This course helps you understand the fundamentals of cloud computing, IBM Cloud, Cloud Foundry applications and Watson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0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and IBM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IBM® Cloud® is an open-standards, cloud platform for building, running, and managing applications. With IBM Cloud, developers can focus on building excellent user experiences with flexible compute options, choice of DevOps tooling, and a powerful set of IBM and third-party APIs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14837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 new IBM Cloud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https://console.bluemix.net/registration/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Build on IBM Cloud for </a:t>
            </a:r>
            <a:r>
              <a:rPr lang="en-US" sz="3600" b="1" dirty="0"/>
              <a:t>FREE </a:t>
            </a:r>
            <a:r>
              <a:rPr lang="en-US" dirty="0"/>
              <a:t>with </a:t>
            </a:r>
            <a:r>
              <a:rPr lang="en-US" sz="3600" b="1" dirty="0"/>
              <a:t>NO TIME RESTRICTIONS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interface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https://console.bluemix.net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Dashboard</a:t>
            </a:r>
          </a:p>
          <a:p>
            <a:r>
              <a:rPr lang="en-US" dirty="0"/>
              <a:t>Service Catalog</a:t>
            </a:r>
          </a:p>
          <a:p>
            <a:r>
              <a:rPr lang="en-US" dirty="0"/>
              <a:t>Account/user management and etc.</a:t>
            </a:r>
          </a:p>
          <a:p>
            <a:endParaRPr lang="en-US" dirty="0"/>
          </a:p>
          <a:p>
            <a:r>
              <a:rPr lang="en-US" dirty="0"/>
              <a:t>Command line</a:t>
            </a:r>
          </a:p>
          <a:p>
            <a:pPr lvl="1"/>
            <a:r>
              <a:rPr lang="en-US" dirty="0">
                <a:hlinkClick r:id="rId3"/>
              </a:rPr>
              <a:t>https://console.bluemix.net/docs/cli/index.html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2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source code</a:t>
            </a:r>
          </a:p>
          <a:p>
            <a:pPr lvl="1"/>
            <a:r>
              <a:rPr lang="en-US" dirty="0">
                <a:hlinkClick r:id="rId2"/>
              </a:rPr>
              <a:t>https://github.com/zhaoqin-github/wcp-essentials/tree/master/app1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Deploy your app</a:t>
            </a:r>
          </a:p>
          <a:p>
            <a:pPr lvl="1"/>
            <a:r>
              <a:rPr lang="en-US" dirty="0" err="1"/>
              <a:t>manifest.yml</a:t>
            </a:r>
            <a:endParaRPr lang="en-US" dirty="0"/>
          </a:p>
          <a:p>
            <a:pPr lvl="1"/>
            <a:r>
              <a:rPr lang="en-US" dirty="0" err="1"/>
              <a:t>bx</a:t>
            </a:r>
            <a:r>
              <a:rPr lang="en-US" dirty="0"/>
              <a:t> app push</a:t>
            </a:r>
          </a:p>
          <a:p>
            <a:pPr lvl="1"/>
            <a:endParaRPr lang="en-US" dirty="0"/>
          </a:p>
          <a:p>
            <a:r>
              <a:rPr lang="en-US" dirty="0"/>
              <a:t>Access your application’s API</a:t>
            </a:r>
          </a:p>
          <a:p>
            <a:pPr lvl="1"/>
            <a:r>
              <a:rPr lang="en-US" dirty="0">
                <a:hlinkClick r:id="rId3"/>
              </a:rPr>
              <a:t>https://zhaoqin-app1.mybluemix.net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1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app that uses </a:t>
            </a:r>
            <a:r>
              <a:rPr lang="en-US" dirty="0" err="1"/>
              <a:t>Cloudant</a:t>
            </a:r>
            <a:r>
              <a:rPr lang="en-US" dirty="0"/>
              <a:t> DB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Cloudant</a:t>
            </a:r>
            <a:r>
              <a:rPr lang="en-US" dirty="0"/>
              <a:t> NoSQL database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en-US" dirty="0"/>
              <a:t> highly scalable and performant JSON database service that moves application data closer to all the places it needs to be — for uninterrupted data access, offline or on.</a:t>
            </a:r>
          </a:p>
          <a:p>
            <a:endParaRPr lang="en-US" dirty="0"/>
          </a:p>
          <a:p>
            <a:r>
              <a:rPr lang="en-US" dirty="0"/>
              <a:t>Provision </a:t>
            </a:r>
            <a:r>
              <a:rPr lang="en-US" dirty="0" err="1"/>
              <a:t>Cloudant</a:t>
            </a:r>
            <a:r>
              <a:rPr lang="en-US" dirty="0"/>
              <a:t> service instance</a:t>
            </a:r>
          </a:p>
          <a:p>
            <a:endParaRPr lang="en-US" dirty="0"/>
          </a:p>
          <a:p>
            <a:r>
              <a:rPr lang="en-US" dirty="0"/>
              <a:t>Launch </a:t>
            </a:r>
            <a:r>
              <a:rPr lang="en-US" dirty="0" err="1"/>
              <a:t>Cloudant</a:t>
            </a:r>
            <a:r>
              <a:rPr lang="en-US" dirty="0"/>
              <a:t> admin console</a:t>
            </a:r>
          </a:p>
          <a:p>
            <a:endParaRPr lang="en-US" dirty="0"/>
          </a:p>
          <a:p>
            <a:r>
              <a:rPr lang="en-US" dirty="0"/>
              <a:t>App source code</a:t>
            </a:r>
          </a:p>
          <a:p>
            <a:pPr lvl="1"/>
            <a:r>
              <a:rPr lang="en-US" dirty="0">
                <a:hlinkClick r:id="rId2"/>
              </a:rPr>
              <a:t>https://github.com/zhaoqin-github/wcp-essentials/tree/master/app2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Access your application’s API</a:t>
            </a:r>
          </a:p>
          <a:p>
            <a:pPr lvl="1"/>
            <a:r>
              <a:rPr lang="en-US" dirty="0">
                <a:hlinkClick r:id="rId3"/>
              </a:rPr>
              <a:t>https://zhaoqin-app2.mybluemix.net/examples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your Watson Conversation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Provision Watson Conversation service instance</a:t>
            </a:r>
          </a:p>
          <a:p>
            <a:r>
              <a:rPr lang="en-US" dirty="0"/>
              <a:t>Create workspace</a:t>
            </a:r>
          </a:p>
          <a:p>
            <a:r>
              <a:rPr lang="en-US" dirty="0"/>
              <a:t>Create intents and user example</a:t>
            </a:r>
          </a:p>
          <a:p>
            <a:r>
              <a:rPr lang="en-US" dirty="0"/>
              <a:t>Build dialog</a:t>
            </a:r>
          </a:p>
          <a:p>
            <a:r>
              <a:rPr lang="en-US" dirty="0"/>
              <a:t>Handle intents</a:t>
            </a:r>
          </a:p>
          <a:p>
            <a:r>
              <a:rPr lang="en-US" dirty="0"/>
              <a:t>Test intents recognition</a:t>
            </a:r>
          </a:p>
          <a:p>
            <a:endParaRPr lang="en-US" dirty="0"/>
          </a:p>
          <a:p>
            <a:r>
              <a:rPr lang="en-US" dirty="0"/>
              <a:t>Free course</a:t>
            </a:r>
          </a:p>
          <a:p>
            <a:pPr lvl="1"/>
            <a:r>
              <a:rPr lang="en-US" dirty="0">
                <a:hlinkClick r:id="rId2"/>
              </a:rPr>
              <a:t>https://developer.ibm.com/courses/all/chatbots-watson-lets-talk-national-parks/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https://github.com/cdimascio/nationalparks_conversation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1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Watson Conversation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Watson Conversation API</a:t>
            </a:r>
          </a:p>
          <a:p>
            <a:pPr lvl="1"/>
            <a:r>
              <a:rPr lang="en-US" dirty="0">
                <a:hlinkClick r:id="rId2"/>
              </a:rPr>
              <a:t>https://www.ibm.com/watson/developercloud/conversation/api/v1/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 source code</a:t>
            </a:r>
          </a:p>
          <a:p>
            <a:pPr lvl="1"/>
            <a:r>
              <a:rPr lang="en-US" dirty="0">
                <a:hlinkClick r:id="rId3"/>
              </a:rPr>
              <a:t>https://github.com/zhaoqin-github/wcp-essentials/tree/master/app3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Access your application’s API</a:t>
            </a:r>
          </a:p>
          <a:p>
            <a:pPr lvl="1"/>
            <a:r>
              <a:rPr lang="en-US" dirty="0">
                <a:hlinkClick r:id="rId4"/>
              </a:rPr>
              <a:t>https://zhaoqin-app3.mybluemix.net/message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Watson Developer Cloud SDK</a:t>
            </a:r>
          </a:p>
          <a:p>
            <a:pPr lvl="1"/>
            <a:r>
              <a:rPr lang="en-US" dirty="0">
                <a:hlinkClick r:id="rId5"/>
              </a:rPr>
              <a:t>https://github.com/watson-developer-cloud</a:t>
            </a:r>
            <a:endParaRPr lang="en-US" dirty="0"/>
          </a:p>
          <a:p>
            <a:pPr lvl="1"/>
            <a:r>
              <a:rPr lang="en-US" dirty="0"/>
              <a:t>Sample app: </a:t>
            </a:r>
            <a:r>
              <a:rPr lang="en-US" dirty="0">
                <a:hlinkClick r:id="rId6"/>
              </a:rPr>
              <a:t>https://github.com/watson-developer-cloud/assistant-simple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1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452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DengXian</vt:lpstr>
      <vt:lpstr>Arial</vt:lpstr>
      <vt:lpstr>Calibri</vt:lpstr>
      <vt:lpstr>Calibri Light</vt:lpstr>
      <vt:lpstr>Office Theme</vt:lpstr>
      <vt:lpstr>IBM Watson &amp; Cloud Platform Essentials</vt:lpstr>
      <vt:lpstr>Course objective</vt:lpstr>
      <vt:lpstr>Cloud computing and IBM Cloud</vt:lpstr>
      <vt:lpstr>Set up a new IBM Cloud account</vt:lpstr>
      <vt:lpstr>IBM Cloud interface tour</vt:lpstr>
      <vt:lpstr>Create your first app</vt:lpstr>
      <vt:lpstr>Create an app that uses Cloudant DB service</vt:lpstr>
      <vt:lpstr>Build your Watson Conversation service</vt:lpstr>
      <vt:lpstr>Exploit Watson Conversation API</vt:lpstr>
      <vt:lpstr>Recap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essentials</dc:title>
  <dc:creator>QIN ZHAO</dc:creator>
  <cp:lastModifiedBy>Qin Zhao</cp:lastModifiedBy>
  <cp:revision>43</cp:revision>
  <dcterms:created xsi:type="dcterms:W3CDTF">2018-04-20T13:46:46Z</dcterms:created>
  <dcterms:modified xsi:type="dcterms:W3CDTF">2018-04-26T08:35:45Z</dcterms:modified>
</cp:coreProperties>
</file>