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1" r:id="rId9"/>
    <p:sldId id="274" r:id="rId10"/>
    <p:sldId id="275" r:id="rId11"/>
    <p:sldId id="273" r:id="rId12"/>
    <p:sldId id="262" r:id="rId13"/>
    <p:sldId id="263" r:id="rId14"/>
    <p:sldId id="271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rryfrescotest.atlassian.net/secure/RapidBoard.jspa?rapidView=4&amp;useStoredSettings=true&amp;atlOrigin=eyJpIjoiNDg4MTY0ZDE2ZDZhNGFhOWEyMTQ3MzJmYjA5MTE4YjEiLCJwIjoiaiJ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3C30-ECCD-4748-ABC2-DA78DABCE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To-Do List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494BE-7A5C-4E09-994E-011E23328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Harry Fresco</a:t>
            </a:r>
          </a:p>
        </p:txBody>
      </p:sp>
    </p:spTree>
    <p:extLst>
      <p:ext uri="{BB962C8B-B14F-4D97-AF65-F5344CB8AC3E}">
        <p14:creationId xmlns:p14="http://schemas.microsoft.com/office/powerpoint/2010/main" val="251989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D3E0-B120-47F4-B0B7-0CE5D812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SonarQube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1E517-B357-4AF4-9E7C-BCA66B9D6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35979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Shows vulnerabilities in code</a:t>
            </a:r>
          </a:p>
          <a:p>
            <a:r>
              <a:rPr lang="en-GB" dirty="0"/>
              <a:t>2 Vulnerabilities were the create mapping in the controllers.</a:t>
            </a:r>
          </a:p>
          <a:p>
            <a:r>
              <a:rPr lang="en-US" dirty="0"/>
              <a:t>Entities should not be used as arguments of "@</a:t>
            </a:r>
            <a:r>
              <a:rPr lang="en-US" dirty="0" err="1"/>
              <a:t>RequestMapping</a:t>
            </a:r>
            <a:r>
              <a:rPr lang="en-US" dirty="0"/>
              <a:t>" methods</a:t>
            </a:r>
          </a:p>
          <a:p>
            <a:r>
              <a:rPr lang="en-GB" dirty="0"/>
              <a:t>Tried to fix but required mass refactoring of code, (both front and back-end) did not have time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2EC52-CD2C-4293-B97A-D549F07A9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4131001"/>
            <a:ext cx="5544324" cy="1305107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6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C346-5CF7-4A4B-AA3D-081AF215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F90B-F124-49C8-9876-BA96F79E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Selenium to perform user-acceptance testing.</a:t>
            </a:r>
          </a:p>
          <a:p>
            <a:r>
              <a:rPr lang="en-GB" dirty="0"/>
              <a:t>Was only able to implement two methods:</a:t>
            </a:r>
          </a:p>
          <a:p>
            <a:pPr lvl="1"/>
            <a:r>
              <a:rPr lang="en-GB" dirty="0"/>
              <a:t>Create List</a:t>
            </a:r>
          </a:p>
          <a:p>
            <a:pPr lvl="1"/>
            <a:r>
              <a:rPr lang="en-GB" dirty="0"/>
              <a:t>Create Item in list</a:t>
            </a:r>
          </a:p>
          <a:p>
            <a:r>
              <a:rPr lang="en-GB" dirty="0"/>
              <a:t>In it’s own project.</a:t>
            </a:r>
          </a:p>
          <a:p>
            <a:r>
              <a:rPr lang="en-GB" dirty="0"/>
              <a:t>Needs </a:t>
            </a:r>
            <a:r>
              <a:rPr lang="en-GB" dirty="0" err="1"/>
              <a:t>MainProject</a:t>
            </a:r>
            <a:r>
              <a:rPr lang="en-GB" dirty="0"/>
              <a:t> running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FF832E-6E1D-478E-8809-99933AEE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92" y="3785505"/>
            <a:ext cx="3496972" cy="21917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411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6427-FB8D-4342-868F-54ABECC7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C76E-43C4-4A4C-BC19-75132334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/>
          </a:bodyPr>
          <a:lstStyle/>
          <a:p>
            <a:r>
              <a:rPr lang="en-GB" dirty="0"/>
              <a:t>To demonstrate:</a:t>
            </a:r>
          </a:p>
          <a:p>
            <a:r>
              <a:rPr lang="en-GB" u="sng" dirty="0"/>
              <a:t>List – </a:t>
            </a:r>
            <a:r>
              <a:rPr lang="en-GB" b="1" dirty="0"/>
              <a:t>CRUD</a:t>
            </a:r>
          </a:p>
          <a:p>
            <a:r>
              <a:rPr lang="en-GB" u="sng" dirty="0"/>
              <a:t>Item – </a:t>
            </a:r>
            <a:r>
              <a:rPr lang="en-GB" b="1" dirty="0"/>
              <a:t>CRUD – </a:t>
            </a:r>
            <a:r>
              <a:rPr lang="en-GB" dirty="0"/>
              <a:t>and mark as ‘Done’</a:t>
            </a:r>
            <a:endParaRPr lang="en-GB" u="sn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95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A072-26DE-49D2-94A2-146734A5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F971-8D39-488E-A37C-4825C6F8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704589"/>
            <a:ext cx="7729728" cy="1550992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Was to do with lists and their CRUD functions (without update)</a:t>
            </a:r>
          </a:p>
          <a:p>
            <a:r>
              <a:rPr lang="en-GB" dirty="0"/>
              <a:t>Took a while to get a strong back-end but after that it went easier</a:t>
            </a:r>
          </a:p>
          <a:p>
            <a:r>
              <a:rPr lang="en-GB" dirty="0"/>
              <a:t>Updating Item was prolonged until a later sprint because from previous project, updating items took longer than predicted. (MVP)</a:t>
            </a:r>
          </a:p>
          <a:p>
            <a:r>
              <a:rPr lang="en-GB" dirty="0"/>
              <a:t>Used Postman to test first and then created a very basic HTML page</a:t>
            </a:r>
          </a:p>
          <a:p>
            <a:r>
              <a:rPr lang="en-GB" dirty="0"/>
              <a:t>Used H2 to host local database while testing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048C706-7F1E-4C20-BEFB-CA465F69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724" y="2343489"/>
            <a:ext cx="5063174" cy="227032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66BAB2-98CB-4CCE-9894-7A1B2743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92" y="2343489"/>
            <a:ext cx="5146894" cy="225426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A072-26DE-49D2-94A2-146734A5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F971-8D39-488E-A37C-4825C6F8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704589"/>
            <a:ext cx="7729728" cy="1550992"/>
          </a:xfrm>
        </p:spPr>
        <p:txBody>
          <a:bodyPr>
            <a:normAutofit/>
          </a:bodyPr>
          <a:lstStyle/>
          <a:p>
            <a:r>
              <a:rPr lang="en-GB" dirty="0"/>
              <a:t>Was to do with items in lists and their CRUD functions (without update)</a:t>
            </a:r>
          </a:p>
          <a:p>
            <a:r>
              <a:rPr lang="en-GB" dirty="0"/>
              <a:t>As list functionality was already created, it was a very easy sprint to complete</a:t>
            </a:r>
          </a:p>
          <a:p>
            <a:r>
              <a:rPr lang="en-GB" dirty="0"/>
              <a:t>Updating lists was also prolonged until the next sprint.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69D429-B672-43CD-8048-7378B10A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46" y="2403507"/>
            <a:ext cx="4935186" cy="205098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2551B3-4AE5-4232-AAF8-A387C03C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50" y="2278459"/>
            <a:ext cx="3938881" cy="2301082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41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A072-26DE-49D2-94A2-146734A5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F971-8D39-488E-A37C-4825C6F8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704589"/>
            <a:ext cx="7729728" cy="1550992"/>
          </a:xfrm>
        </p:spPr>
        <p:txBody>
          <a:bodyPr>
            <a:normAutofit/>
          </a:bodyPr>
          <a:lstStyle/>
          <a:p>
            <a:r>
              <a:rPr lang="en-GB" dirty="0"/>
              <a:t>Was to do with items and lists</a:t>
            </a:r>
          </a:p>
          <a:p>
            <a:r>
              <a:rPr lang="en-GB" dirty="0"/>
              <a:t>Once Lists can be updated, this made Items be updated easier.</a:t>
            </a:r>
          </a:p>
          <a:p>
            <a:r>
              <a:rPr lang="en-GB" dirty="0"/>
              <a:t>The marking of an item as done was very easy, as it required changing a bool value and adding a strikethrough on the HTML text.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763762-E3FB-43C0-BC9A-A6B760BE6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93" y="2937422"/>
            <a:ext cx="5941681" cy="98315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B13A6EF-821D-4FC3-99A2-81DC4AEA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695" y="2411833"/>
            <a:ext cx="5217050" cy="229275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272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266F-B6B6-4159-BB04-D8EF8D34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B743-7C42-4330-8EB1-6559D018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0" y="2339164"/>
            <a:ext cx="5805377" cy="4253022"/>
          </a:xfrm>
        </p:spPr>
        <p:txBody>
          <a:bodyPr>
            <a:normAutofit/>
          </a:bodyPr>
          <a:lstStyle/>
          <a:p>
            <a:r>
              <a:rPr lang="en-GB" b="1" dirty="0"/>
              <a:t>What went well</a:t>
            </a:r>
          </a:p>
          <a:p>
            <a:pPr lvl="1"/>
            <a:r>
              <a:rPr lang="en-GB" dirty="0"/>
              <a:t>Database design and implementation</a:t>
            </a:r>
          </a:p>
          <a:p>
            <a:pPr lvl="1"/>
            <a:r>
              <a:rPr lang="en-GB" dirty="0"/>
              <a:t>Using Jira again, helped layout the project</a:t>
            </a:r>
          </a:p>
          <a:p>
            <a:pPr lvl="1"/>
            <a:r>
              <a:rPr lang="en-GB" dirty="0"/>
              <a:t>Adding and deleting items from Lists</a:t>
            </a:r>
          </a:p>
          <a:p>
            <a:pPr lvl="1"/>
            <a:r>
              <a:rPr lang="en-GB" dirty="0"/>
              <a:t>Back-end was implemented quickly, left time to neaten front-end</a:t>
            </a:r>
          </a:p>
          <a:p>
            <a:r>
              <a:rPr lang="en-GB" b="1" dirty="0"/>
              <a:t>What I enjoyed</a:t>
            </a:r>
          </a:p>
          <a:p>
            <a:pPr lvl="1"/>
            <a:r>
              <a:rPr lang="en-GB" dirty="0"/>
              <a:t>Creating and neatening the HTML webpage</a:t>
            </a:r>
          </a:p>
          <a:p>
            <a:pPr lvl="1"/>
            <a:r>
              <a:rPr lang="en-GB" dirty="0"/>
              <a:t>Finding a way to show that an item was marked as done</a:t>
            </a:r>
          </a:p>
          <a:p>
            <a:pPr lvl="1"/>
            <a:r>
              <a:rPr lang="en-GB" dirty="0"/>
              <a:t>Selenium was very intuitive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65AEE7-AEBE-4FCE-90BA-69E04684CF67}"/>
              </a:ext>
            </a:extLst>
          </p:cNvPr>
          <p:cNvSpPr txBox="1">
            <a:spLocks/>
          </p:cNvSpPr>
          <p:nvPr/>
        </p:nvSpPr>
        <p:spPr>
          <a:xfrm>
            <a:off x="5847907" y="2339164"/>
            <a:ext cx="6198782" cy="425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What could be improved</a:t>
            </a:r>
          </a:p>
          <a:p>
            <a:pPr lvl="1"/>
            <a:r>
              <a:rPr lang="en-GB" dirty="0"/>
              <a:t>An even more intuitive way to display the lists and their items</a:t>
            </a:r>
          </a:p>
          <a:p>
            <a:pPr lvl="1"/>
            <a:r>
              <a:rPr lang="en-GB" dirty="0"/>
              <a:t>Refresh the page when adding items</a:t>
            </a:r>
          </a:p>
          <a:p>
            <a:pPr lvl="1"/>
            <a:r>
              <a:rPr lang="en-GB" dirty="0"/>
              <a:t>Remove the vulnerabilities shown in SonarQube</a:t>
            </a:r>
          </a:p>
          <a:p>
            <a:pPr lvl="1"/>
            <a:r>
              <a:rPr lang="en-GB" dirty="0"/>
              <a:t>More Selenium Tests</a:t>
            </a:r>
          </a:p>
          <a:p>
            <a:pPr lvl="1"/>
            <a:r>
              <a:rPr lang="en-GB" dirty="0"/>
              <a:t>JavaScript could have been laid out better, more separate functions</a:t>
            </a:r>
          </a:p>
          <a:p>
            <a:r>
              <a:rPr lang="en-GB" b="1" dirty="0"/>
              <a:t>What have I taken away / is useful for future</a:t>
            </a:r>
          </a:p>
          <a:p>
            <a:pPr lvl="1"/>
            <a:r>
              <a:rPr lang="en-GB" dirty="0"/>
              <a:t>Always start by testing with Postman and then create a very basic front-end before implementing things like Bootstrap</a:t>
            </a:r>
          </a:p>
          <a:p>
            <a:pPr lvl="1"/>
            <a:r>
              <a:rPr lang="en-GB" dirty="0"/>
              <a:t>Using Jira is very useful to get a project started</a:t>
            </a:r>
          </a:p>
        </p:txBody>
      </p:sp>
    </p:spTree>
    <p:extLst>
      <p:ext uri="{BB962C8B-B14F-4D97-AF65-F5344CB8AC3E}">
        <p14:creationId xmlns:p14="http://schemas.microsoft.com/office/powerpoint/2010/main" val="367382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D3CF-93FE-45DB-8355-960C3E38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F5D4-E675-42E3-BEED-0C0AAD47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Consultant Journey</a:t>
            </a:r>
          </a:p>
          <a:p>
            <a:r>
              <a:rPr lang="en-GB" dirty="0"/>
              <a:t>CI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Demo</a:t>
            </a:r>
          </a:p>
          <a:p>
            <a:r>
              <a:rPr lang="en-GB" dirty="0"/>
              <a:t>Sprints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9627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C226-1548-4965-A569-9FA3DC58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80BAA-6F5B-4C02-A4D8-D9577CF1E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how I approached the specification:</a:t>
            </a:r>
          </a:p>
          <a:p>
            <a:pPr lvl="1"/>
            <a:r>
              <a:rPr lang="en-GB" dirty="0"/>
              <a:t>User stories and created </a:t>
            </a:r>
            <a:r>
              <a:rPr lang="en-GB" dirty="0">
                <a:hlinkClick r:id="rId2"/>
              </a:rPr>
              <a:t>Jira board</a:t>
            </a:r>
            <a:endParaRPr lang="en-GB" dirty="0"/>
          </a:p>
          <a:p>
            <a:pPr lvl="1"/>
            <a:r>
              <a:rPr lang="en-GB" dirty="0"/>
              <a:t>Designed database with UML</a:t>
            </a:r>
          </a:p>
          <a:p>
            <a:pPr lvl="1"/>
            <a:r>
              <a:rPr lang="en-GB" dirty="0"/>
              <a:t>Created object classes and their DTOs and Controllers in Spring</a:t>
            </a:r>
          </a:p>
          <a:p>
            <a:pPr lvl="1"/>
            <a:r>
              <a:rPr lang="en-GB" dirty="0"/>
              <a:t>Left time for front-end development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Implemented variety of testing throughout, such as Junit, Mockito, Selenium</a:t>
            </a:r>
          </a:p>
        </p:txBody>
      </p:sp>
    </p:spTree>
    <p:extLst>
      <p:ext uri="{BB962C8B-B14F-4D97-AF65-F5344CB8AC3E}">
        <p14:creationId xmlns:p14="http://schemas.microsoft.com/office/powerpoint/2010/main" val="101062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CB3D-7BC8-4011-BF8E-CDE9D437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design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CE3D258-5047-413B-95C5-1EC016D54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56405"/>
            <a:ext cx="7729728" cy="2439656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2838BE-9644-454A-AA58-CF96E9AF7814}"/>
              </a:ext>
            </a:extLst>
          </p:cNvPr>
          <p:cNvSpPr txBox="1"/>
          <p:nvPr/>
        </p:nvSpPr>
        <p:spPr>
          <a:xfrm>
            <a:off x="2731681" y="5399054"/>
            <a:ext cx="672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the original Database design that remained the same throughout development.</a:t>
            </a:r>
          </a:p>
          <a:p>
            <a:r>
              <a:rPr lang="en-GB" dirty="0"/>
              <a:t>The List Entity had to be called </a:t>
            </a:r>
            <a:r>
              <a:rPr lang="en-GB" dirty="0" err="1"/>
              <a:t>FullList</a:t>
            </a:r>
            <a:r>
              <a:rPr lang="en-GB" dirty="0"/>
              <a:t> as List was a keyword in Java.</a:t>
            </a:r>
          </a:p>
          <a:p>
            <a:r>
              <a:rPr lang="en-GB" dirty="0"/>
              <a:t>The requirements surprisingly didn’t change throughout development.</a:t>
            </a:r>
          </a:p>
        </p:txBody>
      </p:sp>
    </p:spTree>
    <p:extLst>
      <p:ext uri="{BB962C8B-B14F-4D97-AF65-F5344CB8AC3E}">
        <p14:creationId xmlns:p14="http://schemas.microsoft.com/office/powerpoint/2010/main" val="1055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ACCA-4071-4195-AF47-03C0EE04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40A8-22A3-4D23-A797-4D3E8F72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Knew Java, Junit, Maven, Jira, from previous project</a:t>
            </a:r>
          </a:p>
          <a:p>
            <a:r>
              <a:rPr lang="en-GB" dirty="0"/>
              <a:t>HTML and JavaScript from Uni, but never went well</a:t>
            </a:r>
          </a:p>
          <a:p>
            <a:r>
              <a:rPr lang="en-GB" dirty="0"/>
              <a:t>Spring</a:t>
            </a:r>
          </a:p>
          <a:p>
            <a:r>
              <a:rPr lang="en-GB" dirty="0"/>
              <a:t>SonarQube</a:t>
            </a:r>
          </a:p>
          <a:p>
            <a:r>
              <a:rPr lang="en-GB" dirty="0"/>
              <a:t>Selenium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77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7521-D094-4A7D-9398-273BC74A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en-GB" dirty="0"/>
              <a:t>CI</a:t>
            </a:r>
          </a:p>
        </p:txBody>
      </p: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32FAEE3-5B82-4BCB-8E8A-48B431BD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1" y="1261181"/>
            <a:ext cx="3707652" cy="1710463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17A0-7C2C-46E4-AB49-C1FBDAB3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GB" dirty="0"/>
              <a:t>Used Main/Dev/Feature branches</a:t>
            </a:r>
          </a:p>
          <a:p>
            <a:r>
              <a:rPr lang="en-GB" dirty="0"/>
              <a:t>Main</a:t>
            </a:r>
          </a:p>
          <a:p>
            <a:r>
              <a:rPr lang="en-GB" dirty="0"/>
              <a:t>Dev</a:t>
            </a:r>
          </a:p>
          <a:p>
            <a:r>
              <a:rPr lang="en-GB" dirty="0"/>
              <a:t>Feature</a:t>
            </a:r>
          </a:p>
          <a:p>
            <a:pPr lvl="1"/>
            <a:r>
              <a:rPr lang="en-GB" dirty="0"/>
              <a:t>Used for when a specific feature is being developed and code may not compile</a:t>
            </a:r>
          </a:p>
          <a:p>
            <a:pPr lvl="1"/>
            <a:r>
              <a:rPr lang="en-GB" dirty="0"/>
              <a:t>Such as feature-item </a:t>
            </a:r>
          </a:p>
          <a:p>
            <a:pPr lvl="1"/>
            <a:r>
              <a:rPr lang="en-GB" dirty="0"/>
              <a:t>Merged to dev when complete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9F4ABF2-4635-49CB-A176-395A65C1D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04" y="3886357"/>
            <a:ext cx="3954729" cy="1208958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1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7521-D094-4A7D-9398-273BC74A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37" y="964692"/>
            <a:ext cx="10370643" cy="1188720"/>
          </a:xfrm>
        </p:spPr>
        <p:txBody>
          <a:bodyPr>
            <a:normAutofit/>
          </a:bodyPr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17A0-7C2C-46E4-AB49-C1FBDAB3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441" y="2484049"/>
            <a:ext cx="6142233" cy="3409259"/>
          </a:xfrm>
        </p:spPr>
        <p:txBody>
          <a:bodyPr>
            <a:normAutofit/>
          </a:bodyPr>
          <a:lstStyle/>
          <a:p>
            <a:r>
              <a:rPr lang="en-GB" dirty="0"/>
              <a:t>Occasionally used smart commits to connect to Jira</a:t>
            </a:r>
          </a:p>
          <a:p>
            <a:r>
              <a:rPr lang="en-GB" dirty="0"/>
              <a:t>Not fully utilised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13D6476-D068-4B76-A88E-C2A5C44E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20" y="4065274"/>
            <a:ext cx="7862559" cy="938389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485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6182-57FB-4042-A317-4F257C15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en-GB"/>
              <a:t>Testing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129306-62D5-40BA-AE43-167E2C2C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57" y="964692"/>
            <a:ext cx="4181479" cy="2539437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369D9-5D80-4094-85C5-733A767D3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17"/>
          <a:stretch/>
        </p:blipFill>
        <p:spPr>
          <a:xfrm>
            <a:off x="676077" y="4399245"/>
            <a:ext cx="3728838" cy="81959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3E08-5419-4E42-A064-C03C981EB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GB" dirty="0"/>
              <a:t>Consisted of Junit testing, Mockito, and Selenium</a:t>
            </a:r>
          </a:p>
          <a:p>
            <a:r>
              <a:rPr lang="en-GB" dirty="0"/>
              <a:t>Junit</a:t>
            </a:r>
          </a:p>
          <a:p>
            <a:pPr lvl="1"/>
            <a:r>
              <a:rPr lang="en-GB" dirty="0"/>
              <a:t>Domains, DTO’s</a:t>
            </a:r>
          </a:p>
          <a:p>
            <a:r>
              <a:rPr lang="en-GB" dirty="0"/>
              <a:t>Mockito</a:t>
            </a:r>
          </a:p>
          <a:p>
            <a:pPr lvl="1"/>
            <a:r>
              <a:rPr lang="en-GB" dirty="0"/>
              <a:t>Controllers, Service</a:t>
            </a:r>
          </a:p>
          <a:p>
            <a:r>
              <a:rPr lang="en-GB" dirty="0"/>
              <a:t>Tested the whole system against user stories.</a:t>
            </a:r>
          </a:p>
          <a:p>
            <a:pPr lvl="1"/>
            <a:r>
              <a:rPr lang="en-GB" dirty="0"/>
              <a:t>Example:  As a User, I want to </a:t>
            </a:r>
            <a:r>
              <a:rPr lang="en-GB" b="1" dirty="0"/>
              <a:t>create a list</a:t>
            </a:r>
            <a:r>
              <a:rPr lang="en-GB" dirty="0"/>
              <a:t> to that I can add items</a:t>
            </a:r>
            <a:r>
              <a:rPr lang="en-GB" b="1" dirty="0"/>
              <a:t>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66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D3E0-B120-47F4-B0B7-0CE5D812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SonarQube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1F797E-9D69-4A7C-9BB9-CBCB6173A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279485"/>
            <a:ext cx="7729728" cy="4417846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63600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614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To-Do List Project Presentation</vt:lpstr>
      <vt:lpstr>Contents</vt:lpstr>
      <vt:lpstr>Introduction</vt:lpstr>
      <vt:lpstr>Database design</vt:lpstr>
      <vt:lpstr>Consultant Journey</vt:lpstr>
      <vt:lpstr>CI</vt:lpstr>
      <vt:lpstr>CI</vt:lpstr>
      <vt:lpstr>Testing</vt:lpstr>
      <vt:lpstr>SonarQube</vt:lpstr>
      <vt:lpstr>SonarQube</vt:lpstr>
      <vt:lpstr>Selenium</vt:lpstr>
      <vt:lpstr>Demo</vt:lpstr>
      <vt:lpstr>Sprint 1</vt:lpstr>
      <vt:lpstr>Sprint 2</vt:lpstr>
      <vt:lpstr>Sprint 3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 Project Presentation</dc:title>
  <dc:creator>(s) Harry Fresco</dc:creator>
  <cp:lastModifiedBy>(s) Harry Fresco</cp:lastModifiedBy>
  <cp:revision>23</cp:revision>
  <dcterms:created xsi:type="dcterms:W3CDTF">2020-12-16T10:21:01Z</dcterms:created>
  <dcterms:modified xsi:type="dcterms:W3CDTF">2020-12-17T11:20:52Z</dcterms:modified>
</cp:coreProperties>
</file>