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3" r:id="rId5"/>
    <p:sldMasterId id="2147483716" r:id="rId6"/>
  </p:sldMasterIdLst>
  <p:sldIdLst>
    <p:sldId id="256" r:id="rId7"/>
    <p:sldId id="26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CB831-7D1E-8AEB-602A-1E645E1ACF76}" v="6" dt="2025-02-27T17:11:16.857"/>
    <p1510:client id="{3C140A91-0A45-419A-A925-27F20A33CF0E}" v="65" dt="2025-02-28T16:02:24.039"/>
    <p1510:client id="{989B2FD4-C49C-486D-AF7B-C2EC99618347}" v="35" dt="2025-02-28T16:03:39.188"/>
    <p1510:client id="{98CC8781-B47A-8803-55AE-C08AEFD95728}" v="21" dt="2025-02-28T14:02:16.944"/>
    <p1510:client id="{B42FE402-2D99-47E3-B437-44EF81A13CDB}" v="3" dt="2025-02-27T17:34:40.049"/>
    <p1510:client id="{CF209597-5AA6-4AE3-BEE0-4B6CE11BE5E9}" v="1" dt="2025-02-27T17:40:22.129"/>
    <p1510:client id="{E4EAF966-FCB5-0DD0-D501-2574F43BCECE}" v="2" dt="2025-02-28T15:54:38.029"/>
    <p1510:client id="{F20230A5-7E75-4A6A-1B1B-12308242D242}" v="1066" dt="2025-02-27T17:01:05.161"/>
    <p1510:client id="{F9D1C43D-9CC0-B67E-E252-31E5E2547787}" v="1539" dt="2025-02-27T12:39:20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abó Bence" userId="S::pmszaben@perczel.tmszc.hu::f3dc3085-f7ad-4ddc-a099-f46071c3a634" providerId="AD" clId="Web-{98CC8781-B47A-8803-55AE-C08AEFD95728}"/>
    <pc:docChg chg="modSld">
      <pc:chgData name="Szabó Bence" userId="S::pmszaben@perczel.tmszc.hu::f3dc3085-f7ad-4ddc-a099-f46071c3a634" providerId="AD" clId="Web-{98CC8781-B47A-8803-55AE-C08AEFD95728}" dt="2025-02-28T14:02:14.647" v="18" actId="20577"/>
      <pc:docMkLst>
        <pc:docMk/>
      </pc:docMkLst>
      <pc:sldChg chg="modSp">
        <pc:chgData name="Szabó Bence" userId="S::pmszaben@perczel.tmszc.hu::f3dc3085-f7ad-4ddc-a099-f46071c3a634" providerId="AD" clId="Web-{98CC8781-B47A-8803-55AE-C08AEFD95728}" dt="2025-02-28T14:01:42.818" v="10" actId="20577"/>
        <pc:sldMkLst>
          <pc:docMk/>
          <pc:sldMk cId="2732481223" sldId="261"/>
        </pc:sldMkLst>
        <pc:spChg chg="mod">
          <ac:chgData name="Szabó Bence" userId="S::pmszaben@perczel.tmszc.hu::f3dc3085-f7ad-4ddc-a099-f46071c3a634" providerId="AD" clId="Web-{98CC8781-B47A-8803-55AE-C08AEFD95728}" dt="2025-02-28T14:01:42.818" v="10" actId="20577"/>
          <ac:spMkLst>
            <pc:docMk/>
            <pc:sldMk cId="2732481223" sldId="261"/>
            <ac:spMk id="3" creationId="{7763DE12-1AA2-3C22-3D84-6E176C9F7746}"/>
          </ac:spMkLst>
        </pc:spChg>
      </pc:sldChg>
      <pc:sldChg chg="modSp">
        <pc:chgData name="Szabó Bence" userId="S::pmszaben@perczel.tmszc.hu::f3dc3085-f7ad-4ddc-a099-f46071c3a634" providerId="AD" clId="Web-{98CC8781-B47A-8803-55AE-C08AEFD95728}" dt="2025-02-28T14:02:14.647" v="18" actId="20577"/>
        <pc:sldMkLst>
          <pc:docMk/>
          <pc:sldMk cId="794162204" sldId="266"/>
        </pc:sldMkLst>
        <pc:spChg chg="mod">
          <ac:chgData name="Szabó Bence" userId="S::pmszaben@perczel.tmszc.hu::f3dc3085-f7ad-4ddc-a099-f46071c3a634" providerId="AD" clId="Web-{98CC8781-B47A-8803-55AE-C08AEFD95728}" dt="2025-02-28T14:02:14.647" v="18" actId="20577"/>
          <ac:spMkLst>
            <pc:docMk/>
            <pc:sldMk cId="794162204" sldId="266"/>
            <ac:spMk id="3" creationId="{9D8E2FA1-0C84-648D-FEB4-E78AC7629EEF}"/>
          </ac:spMkLst>
        </pc:spChg>
      </pc:sldChg>
    </pc:docChg>
  </pc:docChgLst>
  <pc:docChgLst>
    <pc:chgData name="Schiller Zoltán Erik" userId="S::pmschzol@perczel.tmszc.hu::d2c39616-60da-45ba-ac0e-3f78813e41ed" providerId="AD" clId="Web-{CF209597-5AA6-4AE3-BEE0-4B6CE11BE5E9}"/>
    <pc:docChg chg="modSld">
      <pc:chgData name="Schiller Zoltán Erik" userId="S::pmschzol@perczel.tmszc.hu::d2c39616-60da-45ba-ac0e-3f78813e41ed" providerId="AD" clId="Web-{CF209597-5AA6-4AE3-BEE0-4B6CE11BE5E9}" dt="2025-02-27T17:40:22.129" v="0"/>
      <pc:docMkLst>
        <pc:docMk/>
      </pc:docMkLst>
      <pc:sldChg chg="addSp modSp">
        <pc:chgData name="Schiller Zoltán Erik" userId="S::pmschzol@perczel.tmszc.hu::d2c39616-60da-45ba-ac0e-3f78813e41ed" providerId="AD" clId="Web-{CF209597-5AA6-4AE3-BEE0-4B6CE11BE5E9}" dt="2025-02-27T17:40:22.129" v="0"/>
        <pc:sldMkLst>
          <pc:docMk/>
          <pc:sldMk cId="1455356440" sldId="270"/>
        </pc:sldMkLst>
        <pc:graphicFrameChg chg="mod topLvl modGraphic">
          <ac:chgData name="Schiller Zoltán Erik" userId="S::pmschzol@perczel.tmszc.hu::d2c39616-60da-45ba-ac0e-3f78813e41ed" providerId="AD" clId="Web-{CF209597-5AA6-4AE3-BEE0-4B6CE11BE5E9}" dt="2025-02-27T17:40:22.129" v="0"/>
          <ac:graphicFrameMkLst>
            <pc:docMk/>
            <pc:sldMk cId="1455356440" sldId="270"/>
            <ac:graphicFrameMk id="4" creationId="{1DC5B2AF-D415-98DF-EC58-1914B6715581}"/>
          </ac:graphicFrameMkLst>
        </pc:graphicFrameChg>
      </pc:sldChg>
    </pc:docChg>
  </pc:docChgLst>
  <pc:docChgLst>
    <pc:chgData name="Szabó Bence" userId="S::pmszaben@perczel.tmszc.hu::f3dc3085-f7ad-4ddc-a099-f46071c3a634" providerId="AD" clId="Web-{F9D1C43D-9CC0-B67E-E252-31E5E2547787}"/>
    <pc:docChg chg="addSld delSld modSld sldOrd">
      <pc:chgData name="Szabó Bence" userId="S::pmszaben@perczel.tmszc.hu::f3dc3085-f7ad-4ddc-a099-f46071c3a634" providerId="AD" clId="Web-{F9D1C43D-9CC0-B67E-E252-31E5E2547787}" dt="2025-02-27T12:39:20.012" v="1520"/>
      <pc:docMkLst>
        <pc:docMk/>
      </pc:docMkLst>
      <pc:sldChg chg="modSp add del">
        <pc:chgData name="Szabó Bence" userId="S::pmszaben@perczel.tmszc.hu::f3dc3085-f7ad-4ddc-a099-f46071c3a634" providerId="AD" clId="Web-{F9D1C43D-9CC0-B67E-E252-31E5E2547787}" dt="2025-02-27T12:39:20.012" v="1520"/>
        <pc:sldMkLst>
          <pc:docMk/>
          <pc:sldMk cId="2992858273" sldId="257"/>
        </pc:sldMkLst>
        <pc:spChg chg="mod">
          <ac:chgData name="Szabó Bence" userId="S::pmszaben@perczel.tmszc.hu::f3dc3085-f7ad-4ddc-a099-f46071c3a634" providerId="AD" clId="Web-{F9D1C43D-9CC0-B67E-E252-31E5E2547787}" dt="2025-02-27T08:51:16.103" v="27" actId="20577"/>
          <ac:spMkLst>
            <pc:docMk/>
            <pc:sldMk cId="2992858273" sldId="257"/>
            <ac:spMk id="8" creationId="{43F2B6AE-E4B3-364F-BD04-3AFEEE5E37FD}"/>
          </ac:spMkLst>
        </pc:spChg>
      </pc:sldChg>
      <pc:sldChg chg="modSp">
        <pc:chgData name="Szabó Bence" userId="S::pmszaben@perczel.tmszc.hu::f3dc3085-f7ad-4ddc-a099-f46071c3a634" providerId="AD" clId="Web-{F9D1C43D-9CC0-B67E-E252-31E5E2547787}" dt="2025-02-27T08:51:12.540" v="25" actId="20577"/>
        <pc:sldMkLst>
          <pc:docMk/>
          <pc:sldMk cId="24498863" sldId="258"/>
        </pc:sldMkLst>
        <pc:spChg chg="mod">
          <ac:chgData name="Szabó Bence" userId="S::pmszaben@perczel.tmszc.hu::f3dc3085-f7ad-4ddc-a099-f46071c3a634" providerId="AD" clId="Web-{F9D1C43D-9CC0-B67E-E252-31E5E2547787}" dt="2025-02-27T08:51:12.540" v="25" actId="20577"/>
          <ac:spMkLst>
            <pc:docMk/>
            <pc:sldMk cId="24498863" sldId="258"/>
            <ac:spMk id="2" creationId="{BBBE5CAD-4FB8-7796-8538-1A767B499D4B}"/>
          </ac:spMkLst>
        </pc:spChg>
      </pc:sldChg>
      <pc:sldChg chg="addSp modSp new">
        <pc:chgData name="Szabó Bence" userId="S::pmszaben@perczel.tmszc.hu::f3dc3085-f7ad-4ddc-a099-f46071c3a634" providerId="AD" clId="Web-{F9D1C43D-9CC0-B67E-E252-31E5E2547787}" dt="2025-02-27T09:01:02.793" v="136" actId="1076"/>
        <pc:sldMkLst>
          <pc:docMk/>
          <pc:sldMk cId="3069931878" sldId="259"/>
        </pc:sldMkLst>
        <pc:spChg chg="mod">
          <ac:chgData name="Szabó Bence" userId="S::pmszaben@perczel.tmszc.hu::f3dc3085-f7ad-4ddc-a099-f46071c3a634" providerId="AD" clId="Web-{F9D1C43D-9CC0-B67E-E252-31E5E2547787}" dt="2025-02-27T08:51:29.947" v="28" actId="20577"/>
          <ac:spMkLst>
            <pc:docMk/>
            <pc:sldMk cId="3069931878" sldId="259"/>
            <ac:spMk id="2" creationId="{FB598ADF-3F4A-78D9-48DA-0251C2787E0F}"/>
          </ac:spMkLst>
        </pc:spChg>
        <pc:spChg chg="mod">
          <ac:chgData name="Szabó Bence" userId="S::pmszaben@perczel.tmszc.hu::f3dc3085-f7ad-4ddc-a099-f46071c3a634" providerId="AD" clId="Web-{F9D1C43D-9CC0-B67E-E252-31E5E2547787}" dt="2025-02-27T09:00:53.293" v="134" actId="14100"/>
          <ac:spMkLst>
            <pc:docMk/>
            <pc:sldMk cId="3069931878" sldId="259"/>
            <ac:spMk id="3" creationId="{81DE144F-CF9C-5346-3C07-72D00BD86E10}"/>
          </ac:spMkLst>
        </pc:spChg>
        <pc:picChg chg="add mod">
          <ac:chgData name="Szabó Bence" userId="S::pmszaben@perczel.tmszc.hu::f3dc3085-f7ad-4ddc-a099-f46071c3a634" providerId="AD" clId="Web-{F9D1C43D-9CC0-B67E-E252-31E5E2547787}" dt="2025-02-27T09:01:02.793" v="136" actId="1076"/>
          <ac:picMkLst>
            <pc:docMk/>
            <pc:sldMk cId="3069931878" sldId="259"/>
            <ac:picMk id="4" creationId="{4D093682-75C8-0C35-748C-24A82EB12806}"/>
          </ac:picMkLst>
        </pc:picChg>
      </pc:sldChg>
      <pc:sldChg chg="addSp modSp new ord">
        <pc:chgData name="Szabó Bence" userId="S::pmszaben@perczel.tmszc.hu::f3dc3085-f7ad-4ddc-a099-f46071c3a634" providerId="AD" clId="Web-{F9D1C43D-9CC0-B67E-E252-31E5E2547787}" dt="2025-02-27T09:42:07.139" v="522" actId="20577"/>
        <pc:sldMkLst>
          <pc:docMk/>
          <pc:sldMk cId="3200131588" sldId="260"/>
        </pc:sldMkLst>
        <pc:spChg chg="mod">
          <ac:chgData name="Szabó Bence" userId="S::pmszaben@perczel.tmszc.hu::f3dc3085-f7ad-4ddc-a099-f46071c3a634" providerId="AD" clId="Web-{F9D1C43D-9CC0-B67E-E252-31E5E2547787}" dt="2025-02-27T09:05:44.395" v="190" actId="20577"/>
          <ac:spMkLst>
            <pc:docMk/>
            <pc:sldMk cId="3200131588" sldId="260"/>
            <ac:spMk id="2" creationId="{E3C4A186-B503-2240-B978-BCEF2315210D}"/>
          </ac:spMkLst>
        </pc:spChg>
        <pc:spChg chg="mod">
          <ac:chgData name="Szabó Bence" userId="S::pmszaben@perczel.tmszc.hu::f3dc3085-f7ad-4ddc-a099-f46071c3a634" providerId="AD" clId="Web-{F9D1C43D-9CC0-B67E-E252-31E5E2547787}" dt="2025-02-27T09:42:07.139" v="522" actId="20577"/>
          <ac:spMkLst>
            <pc:docMk/>
            <pc:sldMk cId="3200131588" sldId="260"/>
            <ac:spMk id="3" creationId="{0BA55C41-C514-DAA0-881B-C1E9C0D93A2E}"/>
          </ac:spMkLst>
        </pc:spChg>
        <pc:picChg chg="add mod">
          <ac:chgData name="Szabó Bence" userId="S::pmszaben@perczel.tmszc.hu::f3dc3085-f7ad-4ddc-a099-f46071c3a634" providerId="AD" clId="Web-{F9D1C43D-9CC0-B67E-E252-31E5E2547787}" dt="2025-02-27T09:42:05.483" v="520" actId="1076"/>
          <ac:picMkLst>
            <pc:docMk/>
            <pc:sldMk cId="3200131588" sldId="260"/>
            <ac:picMk id="4" creationId="{0D68623D-B058-BF4E-E366-39C3256826EF}"/>
          </ac:picMkLst>
        </pc:picChg>
      </pc:sldChg>
      <pc:sldChg chg="addSp delSp modSp new mod modClrScheme chgLayout">
        <pc:chgData name="Szabó Bence" userId="S::pmszaben@perczel.tmszc.hu::f3dc3085-f7ad-4ddc-a099-f46071c3a634" providerId="AD" clId="Web-{F9D1C43D-9CC0-B67E-E252-31E5E2547787}" dt="2025-02-27T09:56:32.730" v="854" actId="20577"/>
        <pc:sldMkLst>
          <pc:docMk/>
          <pc:sldMk cId="2732481223" sldId="261"/>
        </pc:sldMkLst>
        <pc:spChg chg="mod">
          <ac:chgData name="Szabó Bence" userId="S::pmszaben@perczel.tmszc.hu::f3dc3085-f7ad-4ddc-a099-f46071c3a634" providerId="AD" clId="Web-{F9D1C43D-9CC0-B67E-E252-31E5E2547787}" dt="2025-02-27T09:51:00.188" v="827"/>
          <ac:spMkLst>
            <pc:docMk/>
            <pc:sldMk cId="2732481223" sldId="261"/>
            <ac:spMk id="2" creationId="{7914DB70-3286-8A4B-198F-99B50A0461C0}"/>
          </ac:spMkLst>
        </pc:spChg>
        <pc:spChg chg="mod">
          <ac:chgData name="Szabó Bence" userId="S::pmszaben@perczel.tmszc.hu::f3dc3085-f7ad-4ddc-a099-f46071c3a634" providerId="AD" clId="Web-{F9D1C43D-9CC0-B67E-E252-31E5E2547787}" dt="2025-02-27T09:56:32.730" v="854" actId="20577"/>
          <ac:spMkLst>
            <pc:docMk/>
            <pc:sldMk cId="2732481223" sldId="261"/>
            <ac:spMk id="3" creationId="{7763DE12-1AA2-3C22-3D84-6E176C9F7746}"/>
          </ac:spMkLst>
        </pc:spChg>
        <pc:picChg chg="add del mod">
          <ac:chgData name="Szabó Bence" userId="S::pmszaben@perczel.tmszc.hu::f3dc3085-f7ad-4ddc-a099-f46071c3a634" providerId="AD" clId="Web-{F9D1C43D-9CC0-B67E-E252-31E5E2547787}" dt="2025-02-27T09:42:39.875" v="538"/>
          <ac:picMkLst>
            <pc:docMk/>
            <pc:sldMk cId="2732481223" sldId="261"/>
            <ac:picMk id="4" creationId="{DA7E1D6C-3808-EBA0-BFE1-2D8C8E6B6181}"/>
          </ac:picMkLst>
        </pc:picChg>
        <pc:picChg chg="add mod">
          <ac:chgData name="Szabó Bence" userId="S::pmszaben@perczel.tmszc.hu::f3dc3085-f7ad-4ddc-a099-f46071c3a634" providerId="AD" clId="Web-{F9D1C43D-9CC0-B67E-E252-31E5E2547787}" dt="2025-02-27T09:51:00.188" v="827"/>
          <ac:picMkLst>
            <pc:docMk/>
            <pc:sldMk cId="2732481223" sldId="261"/>
            <ac:picMk id="5" creationId="{EEAA66AE-69BB-8A35-2297-A419FC218249}"/>
          </ac:picMkLst>
        </pc:picChg>
      </pc:sldChg>
      <pc:sldChg chg="addSp modSp new mod modClrScheme chgLayout">
        <pc:chgData name="Szabó Bence" userId="S::pmszaben@perczel.tmszc.hu::f3dc3085-f7ad-4ddc-a099-f46071c3a634" providerId="AD" clId="Web-{F9D1C43D-9CC0-B67E-E252-31E5E2547787}" dt="2025-02-27T10:03:44.603" v="1047" actId="20577"/>
        <pc:sldMkLst>
          <pc:docMk/>
          <pc:sldMk cId="3307245046" sldId="262"/>
        </pc:sldMkLst>
        <pc:spChg chg="mod">
          <ac:chgData name="Szabó Bence" userId="S::pmszaben@perczel.tmszc.hu::f3dc3085-f7ad-4ddc-a099-f46071c3a634" providerId="AD" clId="Web-{F9D1C43D-9CC0-B67E-E252-31E5E2547787}" dt="2025-02-27T10:03:34.399" v="1045"/>
          <ac:spMkLst>
            <pc:docMk/>
            <pc:sldMk cId="3307245046" sldId="262"/>
            <ac:spMk id="2" creationId="{81639A58-1BE3-708F-99D1-3388239F7403}"/>
          </ac:spMkLst>
        </pc:spChg>
        <pc:spChg chg="mod">
          <ac:chgData name="Szabó Bence" userId="S::pmszaben@perczel.tmszc.hu::f3dc3085-f7ad-4ddc-a099-f46071c3a634" providerId="AD" clId="Web-{F9D1C43D-9CC0-B67E-E252-31E5E2547787}" dt="2025-02-27T10:03:44.603" v="1047" actId="20577"/>
          <ac:spMkLst>
            <pc:docMk/>
            <pc:sldMk cId="3307245046" sldId="262"/>
            <ac:spMk id="3" creationId="{F766A981-73A9-7060-8162-D12A6A6A53E5}"/>
          </ac:spMkLst>
        </pc:spChg>
        <pc:picChg chg="add mod">
          <ac:chgData name="Szabó Bence" userId="S::pmszaben@perczel.tmszc.hu::f3dc3085-f7ad-4ddc-a099-f46071c3a634" providerId="AD" clId="Web-{F9D1C43D-9CC0-B67E-E252-31E5E2547787}" dt="2025-02-27T10:03:34.399" v="1045"/>
          <ac:picMkLst>
            <pc:docMk/>
            <pc:sldMk cId="3307245046" sldId="262"/>
            <ac:picMk id="4" creationId="{FEF23499-9C24-25A9-47A1-FF663D6E0BC1}"/>
          </ac:picMkLst>
        </pc:picChg>
      </pc:sldChg>
      <pc:sldChg chg="addSp delSp modSp new mod modClrScheme chgLayout">
        <pc:chgData name="Szabó Bence" userId="S::pmszaben@perczel.tmszc.hu::f3dc3085-f7ad-4ddc-a099-f46071c3a634" providerId="AD" clId="Web-{F9D1C43D-9CC0-B67E-E252-31E5E2547787}" dt="2025-02-27T10:09:34.145" v="1247"/>
        <pc:sldMkLst>
          <pc:docMk/>
          <pc:sldMk cId="515674580" sldId="263"/>
        </pc:sldMkLst>
        <pc:spChg chg="mod">
          <ac:chgData name="Szabó Bence" userId="S::pmszaben@perczel.tmszc.hu::f3dc3085-f7ad-4ddc-a099-f46071c3a634" providerId="AD" clId="Web-{F9D1C43D-9CC0-B67E-E252-31E5E2547787}" dt="2025-02-27T10:09:34.145" v="1247"/>
          <ac:spMkLst>
            <pc:docMk/>
            <pc:sldMk cId="515674580" sldId="263"/>
            <ac:spMk id="2" creationId="{0E92EFDC-8037-984C-588F-B884E82A7BBB}"/>
          </ac:spMkLst>
        </pc:spChg>
        <pc:spChg chg="mod">
          <ac:chgData name="Szabó Bence" userId="S::pmszaben@perczel.tmszc.hu::f3dc3085-f7ad-4ddc-a099-f46071c3a634" providerId="AD" clId="Web-{F9D1C43D-9CC0-B67E-E252-31E5E2547787}" dt="2025-02-27T10:09:34.145" v="1247"/>
          <ac:spMkLst>
            <pc:docMk/>
            <pc:sldMk cId="515674580" sldId="263"/>
            <ac:spMk id="3" creationId="{CF2EC85A-C5E4-40BE-A894-A54792F77350}"/>
          </ac:spMkLst>
        </pc:spChg>
        <pc:picChg chg="add del mod">
          <ac:chgData name="Szabó Bence" userId="S::pmszaben@perczel.tmszc.hu::f3dc3085-f7ad-4ddc-a099-f46071c3a634" providerId="AD" clId="Web-{F9D1C43D-9CC0-B67E-E252-31E5E2547787}" dt="2025-02-27T10:09:21.254" v="1245"/>
          <ac:picMkLst>
            <pc:docMk/>
            <pc:sldMk cId="515674580" sldId="263"/>
            <ac:picMk id="4" creationId="{BF60896E-1FA1-DEF4-4140-05A13290FAC0}"/>
          </ac:picMkLst>
        </pc:picChg>
        <pc:picChg chg="add mod">
          <ac:chgData name="Szabó Bence" userId="S::pmszaben@perczel.tmszc.hu::f3dc3085-f7ad-4ddc-a099-f46071c3a634" providerId="AD" clId="Web-{F9D1C43D-9CC0-B67E-E252-31E5E2547787}" dt="2025-02-27T10:09:34.145" v="1247"/>
          <ac:picMkLst>
            <pc:docMk/>
            <pc:sldMk cId="515674580" sldId="263"/>
            <ac:picMk id="5" creationId="{F8198715-66E4-7DDE-5255-A42FA7783C5A}"/>
          </ac:picMkLst>
        </pc:picChg>
      </pc:sldChg>
      <pc:sldChg chg="addSp modSp new mod modClrScheme chgLayout">
        <pc:chgData name="Szabó Bence" userId="S::pmszaben@perczel.tmszc.hu::f3dc3085-f7ad-4ddc-a099-f46071c3a634" providerId="AD" clId="Web-{F9D1C43D-9CC0-B67E-E252-31E5E2547787}" dt="2025-02-27T10:20:03.462" v="1503"/>
        <pc:sldMkLst>
          <pc:docMk/>
          <pc:sldMk cId="675326206" sldId="264"/>
        </pc:sldMkLst>
        <pc:spChg chg="mod">
          <ac:chgData name="Szabó Bence" userId="S::pmszaben@perczel.tmszc.hu::f3dc3085-f7ad-4ddc-a099-f46071c3a634" providerId="AD" clId="Web-{F9D1C43D-9CC0-B67E-E252-31E5E2547787}" dt="2025-02-27T10:20:03.462" v="1503"/>
          <ac:spMkLst>
            <pc:docMk/>
            <pc:sldMk cId="675326206" sldId="264"/>
            <ac:spMk id="2" creationId="{3CC293F8-B7A6-3073-A849-523F51386613}"/>
          </ac:spMkLst>
        </pc:spChg>
        <pc:spChg chg="mod">
          <ac:chgData name="Szabó Bence" userId="S::pmszaben@perczel.tmszc.hu::f3dc3085-f7ad-4ddc-a099-f46071c3a634" providerId="AD" clId="Web-{F9D1C43D-9CC0-B67E-E252-31E5E2547787}" dt="2025-02-27T10:20:03.462" v="1503"/>
          <ac:spMkLst>
            <pc:docMk/>
            <pc:sldMk cId="675326206" sldId="264"/>
            <ac:spMk id="3" creationId="{9A8D115E-7FB1-E7E1-91C9-EB4EF4D8A609}"/>
          </ac:spMkLst>
        </pc:spChg>
        <pc:picChg chg="add mod">
          <ac:chgData name="Szabó Bence" userId="S::pmszaben@perczel.tmszc.hu::f3dc3085-f7ad-4ddc-a099-f46071c3a634" providerId="AD" clId="Web-{F9D1C43D-9CC0-B67E-E252-31E5E2547787}" dt="2025-02-27T10:20:03.462" v="1503"/>
          <ac:picMkLst>
            <pc:docMk/>
            <pc:sldMk cId="675326206" sldId="264"/>
            <ac:picMk id="4" creationId="{9A1C9C2A-27AE-17DF-B887-B5C83D085D6E}"/>
          </ac:picMkLst>
        </pc:picChg>
      </pc:sldChg>
      <pc:sldChg chg="modSp new del">
        <pc:chgData name="Szabó Bence" userId="S::pmszaben@perczel.tmszc.hu::f3dc3085-f7ad-4ddc-a099-f46071c3a634" providerId="AD" clId="Web-{F9D1C43D-9CC0-B67E-E252-31E5E2547787}" dt="2025-02-27T12:11:26.134" v="1518"/>
        <pc:sldMkLst>
          <pc:docMk/>
          <pc:sldMk cId="1121812610" sldId="265"/>
        </pc:sldMkLst>
        <pc:spChg chg="mod">
          <ac:chgData name="Szabó Bence" userId="S::pmszaben@perczel.tmszc.hu::f3dc3085-f7ad-4ddc-a099-f46071c3a634" providerId="AD" clId="Web-{F9D1C43D-9CC0-B67E-E252-31E5E2547787}" dt="2025-02-27T10:21:22.074" v="1517" actId="20577"/>
          <ac:spMkLst>
            <pc:docMk/>
            <pc:sldMk cId="1121812610" sldId="265"/>
            <ac:spMk id="2" creationId="{D0CD88D9-6725-A917-33CC-C01CBF2A3C8F}"/>
          </ac:spMkLst>
        </pc:spChg>
      </pc:sldChg>
    </pc:docChg>
  </pc:docChgLst>
  <pc:docChgLst>
    <pc:chgData name="Schiller Zoltán Erik" userId="S::pmschzol@perczel.tmszc.hu::d2c39616-60da-45ba-ac0e-3f78813e41ed" providerId="AD" clId="Web-{989B2FD4-C49C-486D-AF7B-C2EC99618347}"/>
    <pc:docChg chg="modSld">
      <pc:chgData name="Schiller Zoltán Erik" userId="S::pmschzol@perczel.tmszc.hu::d2c39616-60da-45ba-ac0e-3f78813e41ed" providerId="AD" clId="Web-{989B2FD4-C49C-486D-AF7B-C2EC99618347}" dt="2025-02-28T16:03:38.875" v="29" actId="20577"/>
      <pc:docMkLst>
        <pc:docMk/>
      </pc:docMkLst>
      <pc:sldChg chg="modSp">
        <pc:chgData name="Schiller Zoltán Erik" userId="S::pmschzol@perczel.tmszc.hu::d2c39616-60da-45ba-ac0e-3f78813e41ed" providerId="AD" clId="Web-{989B2FD4-C49C-486D-AF7B-C2EC99618347}" dt="2025-02-28T16:03:24.172" v="16" actId="20577"/>
        <pc:sldMkLst>
          <pc:docMk/>
          <pc:sldMk cId="2732481223" sldId="261"/>
        </pc:sldMkLst>
        <pc:spChg chg="mod">
          <ac:chgData name="Schiller Zoltán Erik" userId="S::pmschzol@perczel.tmszc.hu::d2c39616-60da-45ba-ac0e-3f78813e41ed" providerId="AD" clId="Web-{989B2FD4-C49C-486D-AF7B-C2EC99618347}" dt="2025-02-28T16:03:24.172" v="16" actId="20577"/>
          <ac:spMkLst>
            <pc:docMk/>
            <pc:sldMk cId="2732481223" sldId="261"/>
            <ac:spMk id="3" creationId="{7763DE12-1AA2-3C22-3D84-6E176C9F7746}"/>
          </ac:spMkLst>
        </pc:spChg>
      </pc:sldChg>
      <pc:sldChg chg="modSp">
        <pc:chgData name="Schiller Zoltán Erik" userId="S::pmschzol@perczel.tmszc.hu::d2c39616-60da-45ba-ac0e-3f78813e41ed" providerId="AD" clId="Web-{989B2FD4-C49C-486D-AF7B-C2EC99618347}" dt="2025-02-28T16:03:07.687" v="9" actId="20577"/>
        <pc:sldMkLst>
          <pc:docMk/>
          <pc:sldMk cId="3089056328" sldId="265"/>
        </pc:sldMkLst>
        <pc:spChg chg="mod">
          <ac:chgData name="Schiller Zoltán Erik" userId="S::pmschzol@perczel.tmszc.hu::d2c39616-60da-45ba-ac0e-3f78813e41ed" providerId="AD" clId="Web-{989B2FD4-C49C-486D-AF7B-C2EC99618347}" dt="2025-02-28T16:03:07.687" v="9" actId="20577"/>
          <ac:spMkLst>
            <pc:docMk/>
            <pc:sldMk cId="3089056328" sldId="265"/>
            <ac:spMk id="3" creationId="{B1632E96-D4FE-2576-FADA-671C747815A2}"/>
          </ac:spMkLst>
        </pc:spChg>
      </pc:sldChg>
      <pc:sldChg chg="modSp">
        <pc:chgData name="Schiller Zoltán Erik" userId="S::pmschzol@perczel.tmszc.hu::d2c39616-60da-45ba-ac0e-3f78813e41ed" providerId="AD" clId="Web-{989B2FD4-C49C-486D-AF7B-C2EC99618347}" dt="2025-02-28T16:03:38.875" v="29" actId="20577"/>
        <pc:sldMkLst>
          <pc:docMk/>
          <pc:sldMk cId="794162204" sldId="266"/>
        </pc:sldMkLst>
        <pc:spChg chg="mod">
          <ac:chgData name="Schiller Zoltán Erik" userId="S::pmschzol@perczel.tmszc.hu::d2c39616-60da-45ba-ac0e-3f78813e41ed" providerId="AD" clId="Web-{989B2FD4-C49C-486D-AF7B-C2EC99618347}" dt="2025-02-28T16:03:38.875" v="29" actId="20577"/>
          <ac:spMkLst>
            <pc:docMk/>
            <pc:sldMk cId="794162204" sldId="266"/>
            <ac:spMk id="3" creationId="{9D8E2FA1-0C84-648D-FEB4-E78AC7629EEF}"/>
          </ac:spMkLst>
        </pc:spChg>
      </pc:sldChg>
    </pc:docChg>
  </pc:docChgLst>
  <pc:docChgLst>
    <pc:chgData name="Szabó Bence" userId="S::pmszaben@perczel.tmszc.hu::f3dc3085-f7ad-4ddc-a099-f46071c3a634" providerId="AD" clId="Web-{F20230A5-7E75-4A6A-1B1B-12308242D242}"/>
    <pc:docChg chg="addSld modSld sldOrd">
      <pc:chgData name="Szabó Bence" userId="S::pmszaben@perczel.tmszc.hu::f3dc3085-f7ad-4ddc-a099-f46071c3a634" providerId="AD" clId="Web-{F20230A5-7E75-4A6A-1B1B-12308242D242}" dt="2025-02-27T17:01:05.161" v="959" actId="1076"/>
      <pc:docMkLst>
        <pc:docMk/>
      </pc:docMkLst>
      <pc:sldChg chg="addSp modSp new mod modClrScheme chgLayout">
        <pc:chgData name="Szabó Bence" userId="S::pmszaben@perczel.tmszc.hu::f3dc3085-f7ad-4ddc-a099-f46071c3a634" providerId="AD" clId="Web-{F20230A5-7E75-4A6A-1B1B-12308242D242}" dt="2025-02-27T16:16:56.537" v="194"/>
        <pc:sldMkLst>
          <pc:docMk/>
          <pc:sldMk cId="3089056328" sldId="265"/>
        </pc:sldMkLst>
        <pc:spChg chg="mod">
          <ac:chgData name="Szabó Bence" userId="S::pmszaben@perczel.tmszc.hu::f3dc3085-f7ad-4ddc-a099-f46071c3a634" providerId="AD" clId="Web-{F20230A5-7E75-4A6A-1B1B-12308242D242}" dt="2025-02-27T16:16:56.537" v="194"/>
          <ac:spMkLst>
            <pc:docMk/>
            <pc:sldMk cId="3089056328" sldId="265"/>
            <ac:spMk id="2" creationId="{F56D6CDF-6B7E-1690-2C13-EE2F926DE392}"/>
          </ac:spMkLst>
        </pc:spChg>
        <pc:spChg chg="mod">
          <ac:chgData name="Szabó Bence" userId="S::pmszaben@perczel.tmszc.hu::f3dc3085-f7ad-4ddc-a099-f46071c3a634" providerId="AD" clId="Web-{F20230A5-7E75-4A6A-1B1B-12308242D242}" dt="2025-02-27T16:16:56.537" v="194"/>
          <ac:spMkLst>
            <pc:docMk/>
            <pc:sldMk cId="3089056328" sldId="265"/>
            <ac:spMk id="3" creationId="{B1632E96-D4FE-2576-FADA-671C747815A2}"/>
          </ac:spMkLst>
        </pc:spChg>
        <pc:picChg chg="add mod">
          <ac:chgData name="Szabó Bence" userId="S::pmszaben@perczel.tmszc.hu::f3dc3085-f7ad-4ddc-a099-f46071c3a634" providerId="AD" clId="Web-{F20230A5-7E75-4A6A-1B1B-12308242D242}" dt="2025-02-27T16:16:56.537" v="194"/>
          <ac:picMkLst>
            <pc:docMk/>
            <pc:sldMk cId="3089056328" sldId="265"/>
            <ac:picMk id="4" creationId="{510B05BC-9A91-31DF-CA71-DEAF90FF087E}"/>
          </ac:picMkLst>
        </pc:picChg>
      </pc:sldChg>
      <pc:sldChg chg="addSp delSp modSp new mod modClrScheme chgLayout">
        <pc:chgData name="Szabó Bence" userId="S::pmszaben@perczel.tmszc.hu::f3dc3085-f7ad-4ddc-a099-f46071c3a634" providerId="AD" clId="Web-{F20230A5-7E75-4A6A-1B1B-12308242D242}" dt="2025-02-27T16:20:51.015" v="267" actId="1076"/>
        <pc:sldMkLst>
          <pc:docMk/>
          <pc:sldMk cId="794162204" sldId="266"/>
        </pc:sldMkLst>
        <pc:spChg chg="mod">
          <ac:chgData name="Szabó Bence" userId="S::pmszaben@perczel.tmszc.hu::f3dc3085-f7ad-4ddc-a099-f46071c3a634" providerId="AD" clId="Web-{F20230A5-7E75-4A6A-1B1B-12308242D242}" dt="2025-02-27T16:19:52.435" v="260"/>
          <ac:spMkLst>
            <pc:docMk/>
            <pc:sldMk cId="794162204" sldId="266"/>
            <ac:spMk id="2" creationId="{84E7C2D9-E2C3-8D0C-8D91-7903A3A4D462}"/>
          </ac:spMkLst>
        </pc:spChg>
        <pc:spChg chg="mod">
          <ac:chgData name="Szabó Bence" userId="S::pmszaben@perczel.tmszc.hu::f3dc3085-f7ad-4ddc-a099-f46071c3a634" providerId="AD" clId="Web-{F20230A5-7E75-4A6A-1B1B-12308242D242}" dt="2025-02-27T16:19:52.435" v="260"/>
          <ac:spMkLst>
            <pc:docMk/>
            <pc:sldMk cId="794162204" sldId="266"/>
            <ac:spMk id="3" creationId="{9D8E2FA1-0C84-648D-FEB4-E78AC7629EEF}"/>
          </ac:spMkLst>
        </pc:spChg>
        <pc:picChg chg="add del mod">
          <ac:chgData name="Szabó Bence" userId="S::pmszaben@perczel.tmszc.hu::f3dc3085-f7ad-4ddc-a099-f46071c3a634" providerId="AD" clId="Web-{F20230A5-7E75-4A6A-1B1B-12308242D242}" dt="2025-02-27T16:20:17.014" v="261"/>
          <ac:picMkLst>
            <pc:docMk/>
            <pc:sldMk cId="794162204" sldId="266"/>
            <ac:picMk id="4" creationId="{F967A492-0F76-C524-EF2C-DA140A36D3A1}"/>
          </ac:picMkLst>
        </pc:picChg>
        <pc:picChg chg="add mod">
          <ac:chgData name="Szabó Bence" userId="S::pmszaben@perczel.tmszc.hu::f3dc3085-f7ad-4ddc-a099-f46071c3a634" providerId="AD" clId="Web-{F20230A5-7E75-4A6A-1B1B-12308242D242}" dt="2025-02-27T16:20:51.015" v="267" actId="1076"/>
          <ac:picMkLst>
            <pc:docMk/>
            <pc:sldMk cId="794162204" sldId="266"/>
            <ac:picMk id="5" creationId="{33DEC8FC-B401-63F7-C1B3-FF84286DD429}"/>
          </ac:picMkLst>
        </pc:picChg>
      </pc:sldChg>
      <pc:sldChg chg="addSp modSp new">
        <pc:chgData name="Szabó Bence" userId="S::pmszaben@perczel.tmszc.hu::f3dc3085-f7ad-4ddc-a099-f46071c3a634" providerId="AD" clId="Web-{F20230A5-7E75-4A6A-1B1B-12308242D242}" dt="2025-02-27T16:31:59.449" v="662" actId="20577"/>
        <pc:sldMkLst>
          <pc:docMk/>
          <pc:sldMk cId="1274975761" sldId="267"/>
        </pc:sldMkLst>
        <pc:spChg chg="mod">
          <ac:chgData name="Szabó Bence" userId="S::pmszaben@perczel.tmszc.hu::f3dc3085-f7ad-4ddc-a099-f46071c3a634" providerId="AD" clId="Web-{F20230A5-7E75-4A6A-1B1B-12308242D242}" dt="2025-02-27T16:31:20.088" v="654" actId="20577"/>
          <ac:spMkLst>
            <pc:docMk/>
            <pc:sldMk cId="1274975761" sldId="267"/>
            <ac:spMk id="2" creationId="{9388E0C2-A179-F3C9-4890-C7B26E36B3FA}"/>
          </ac:spMkLst>
        </pc:spChg>
        <pc:spChg chg="mod">
          <ac:chgData name="Szabó Bence" userId="S::pmszaben@perczel.tmszc.hu::f3dc3085-f7ad-4ddc-a099-f46071c3a634" providerId="AD" clId="Web-{F20230A5-7E75-4A6A-1B1B-12308242D242}" dt="2025-02-27T16:29:55.084" v="624" actId="20577"/>
          <ac:spMkLst>
            <pc:docMk/>
            <pc:sldMk cId="1274975761" sldId="267"/>
            <ac:spMk id="3" creationId="{8991400A-9F2F-59C8-68DB-3980C092F935}"/>
          </ac:spMkLst>
        </pc:spChg>
        <pc:spChg chg="add mod">
          <ac:chgData name="Szabó Bence" userId="S::pmszaben@perczel.tmszc.hu::f3dc3085-f7ad-4ddc-a099-f46071c3a634" providerId="AD" clId="Web-{F20230A5-7E75-4A6A-1B1B-12308242D242}" dt="2025-02-27T16:31:59.449" v="662" actId="20577"/>
          <ac:spMkLst>
            <pc:docMk/>
            <pc:sldMk cId="1274975761" sldId="267"/>
            <ac:spMk id="4" creationId="{1A0E946E-F09A-558E-073A-46C4CF7A138C}"/>
          </ac:spMkLst>
        </pc:spChg>
      </pc:sldChg>
      <pc:sldChg chg="addSp modSp new mod modClrScheme chgLayout">
        <pc:chgData name="Szabó Bence" userId="S::pmszaben@perczel.tmszc.hu::f3dc3085-f7ad-4ddc-a099-f46071c3a634" providerId="AD" clId="Web-{F20230A5-7E75-4A6A-1B1B-12308242D242}" dt="2025-02-27T16:39:32.998" v="765"/>
        <pc:sldMkLst>
          <pc:docMk/>
          <pc:sldMk cId="764212266" sldId="268"/>
        </pc:sldMkLst>
        <pc:spChg chg="mod">
          <ac:chgData name="Szabó Bence" userId="S::pmszaben@perczel.tmszc.hu::f3dc3085-f7ad-4ddc-a099-f46071c3a634" providerId="AD" clId="Web-{F20230A5-7E75-4A6A-1B1B-12308242D242}" dt="2025-02-27T16:39:32.998" v="765"/>
          <ac:spMkLst>
            <pc:docMk/>
            <pc:sldMk cId="764212266" sldId="268"/>
            <ac:spMk id="2" creationId="{91DF8629-CAD9-48A1-6DA5-AE27EB94CA9F}"/>
          </ac:spMkLst>
        </pc:spChg>
        <pc:spChg chg="mod">
          <ac:chgData name="Szabó Bence" userId="S::pmszaben@perczel.tmszc.hu::f3dc3085-f7ad-4ddc-a099-f46071c3a634" providerId="AD" clId="Web-{F20230A5-7E75-4A6A-1B1B-12308242D242}" dt="2025-02-27T16:39:32.998" v="765"/>
          <ac:spMkLst>
            <pc:docMk/>
            <pc:sldMk cId="764212266" sldId="268"/>
            <ac:spMk id="3" creationId="{F26FAF8E-9A1E-BC0B-3BBB-19AAF9E4A143}"/>
          </ac:spMkLst>
        </pc:spChg>
        <pc:picChg chg="add mod">
          <ac:chgData name="Szabó Bence" userId="S::pmszaben@perczel.tmszc.hu::f3dc3085-f7ad-4ddc-a099-f46071c3a634" providerId="AD" clId="Web-{F20230A5-7E75-4A6A-1B1B-12308242D242}" dt="2025-02-27T16:39:32.998" v="765"/>
          <ac:picMkLst>
            <pc:docMk/>
            <pc:sldMk cId="764212266" sldId="268"/>
            <ac:picMk id="4" creationId="{141ECABB-6DAE-3E66-C53D-085BD92BD808}"/>
          </ac:picMkLst>
        </pc:picChg>
      </pc:sldChg>
      <pc:sldChg chg="addSp delSp modSp new mod modClrScheme chgLayout">
        <pc:chgData name="Szabó Bence" userId="S::pmszaben@perczel.tmszc.hu::f3dc3085-f7ad-4ddc-a099-f46071c3a634" providerId="AD" clId="Web-{F20230A5-7E75-4A6A-1B1B-12308242D242}" dt="2025-02-27T16:44:25.807" v="830"/>
        <pc:sldMkLst>
          <pc:docMk/>
          <pc:sldMk cId="990057644" sldId="269"/>
        </pc:sldMkLst>
        <pc:spChg chg="mod">
          <ac:chgData name="Szabó Bence" userId="S::pmszaben@perczel.tmszc.hu::f3dc3085-f7ad-4ddc-a099-f46071c3a634" providerId="AD" clId="Web-{F20230A5-7E75-4A6A-1B1B-12308242D242}" dt="2025-02-27T16:43:20.336" v="814"/>
          <ac:spMkLst>
            <pc:docMk/>
            <pc:sldMk cId="990057644" sldId="269"/>
            <ac:spMk id="2" creationId="{D8C9E36C-D5E5-A7F9-D6A8-60B682F06BC5}"/>
          </ac:spMkLst>
        </pc:spChg>
        <pc:spChg chg="add del mod">
          <ac:chgData name="Szabó Bence" userId="S::pmszaben@perczel.tmszc.hu::f3dc3085-f7ad-4ddc-a099-f46071c3a634" providerId="AD" clId="Web-{F20230A5-7E75-4A6A-1B1B-12308242D242}" dt="2025-02-27T16:43:20.336" v="814"/>
          <ac:spMkLst>
            <pc:docMk/>
            <pc:sldMk cId="990057644" sldId="269"/>
            <ac:spMk id="3" creationId="{3B2C1EB8-555C-D61D-58DB-A25C0F4AF24D}"/>
          </ac:spMkLst>
        </pc:spChg>
        <pc:picChg chg="add del mod">
          <ac:chgData name="Szabó Bence" userId="S::pmszaben@perczel.tmszc.hu::f3dc3085-f7ad-4ddc-a099-f46071c3a634" providerId="AD" clId="Web-{F20230A5-7E75-4A6A-1B1B-12308242D242}" dt="2025-02-27T16:42:09.020" v="805"/>
          <ac:picMkLst>
            <pc:docMk/>
            <pc:sldMk cId="990057644" sldId="269"/>
            <ac:picMk id="4" creationId="{8E11EDCF-B909-87B9-7D34-46BF021F45AD}"/>
          </ac:picMkLst>
        </pc:picChg>
        <pc:picChg chg="add mod">
          <ac:chgData name="Szabó Bence" userId="S::pmszaben@perczel.tmszc.hu::f3dc3085-f7ad-4ddc-a099-f46071c3a634" providerId="AD" clId="Web-{F20230A5-7E75-4A6A-1B1B-12308242D242}" dt="2025-02-27T16:44:25.807" v="830"/>
          <ac:picMkLst>
            <pc:docMk/>
            <pc:sldMk cId="990057644" sldId="269"/>
            <ac:picMk id="5" creationId="{78E49482-EA76-B782-53A8-5E0FE8EAB763}"/>
          </ac:picMkLst>
        </pc:picChg>
      </pc:sldChg>
      <pc:sldChg chg="modSp new ord">
        <pc:chgData name="Szabó Bence" userId="S::pmszaben@perczel.tmszc.hu::f3dc3085-f7ad-4ddc-a099-f46071c3a634" providerId="AD" clId="Web-{F20230A5-7E75-4A6A-1B1B-12308242D242}" dt="2025-02-27T16:45:22.388" v="843"/>
        <pc:sldMkLst>
          <pc:docMk/>
          <pc:sldMk cId="1455356440" sldId="270"/>
        </pc:sldMkLst>
        <pc:spChg chg="mod">
          <ac:chgData name="Szabó Bence" userId="S::pmszaben@perczel.tmszc.hu::f3dc3085-f7ad-4ddc-a099-f46071c3a634" providerId="AD" clId="Web-{F20230A5-7E75-4A6A-1B1B-12308242D242}" dt="2025-02-27T16:45:09.497" v="842" actId="20577"/>
          <ac:spMkLst>
            <pc:docMk/>
            <pc:sldMk cId="1455356440" sldId="270"/>
            <ac:spMk id="2" creationId="{0063FC07-EA0D-AA11-D5B3-857044867043}"/>
          </ac:spMkLst>
        </pc:spChg>
      </pc:sldChg>
      <pc:sldChg chg="delSp modSp new">
        <pc:chgData name="Szabó Bence" userId="S::pmszaben@perczel.tmszc.hu::f3dc3085-f7ad-4ddc-a099-f46071c3a634" providerId="AD" clId="Web-{F20230A5-7E75-4A6A-1B1B-12308242D242}" dt="2025-02-27T17:01:05.161" v="959" actId="1076"/>
        <pc:sldMkLst>
          <pc:docMk/>
          <pc:sldMk cId="2030935776" sldId="271"/>
        </pc:sldMkLst>
        <pc:spChg chg="mod">
          <ac:chgData name="Szabó Bence" userId="S::pmszaben@perczel.tmszc.hu::f3dc3085-f7ad-4ddc-a099-f46071c3a634" providerId="AD" clId="Web-{F20230A5-7E75-4A6A-1B1B-12308242D242}" dt="2025-02-27T17:01:05.161" v="959" actId="1076"/>
          <ac:spMkLst>
            <pc:docMk/>
            <pc:sldMk cId="2030935776" sldId="271"/>
            <ac:spMk id="2" creationId="{8FFF59C2-111D-99D1-7AE8-16462A0F83BF}"/>
          </ac:spMkLst>
        </pc:spChg>
        <pc:spChg chg="del">
          <ac:chgData name="Szabó Bence" userId="S::pmszaben@perczel.tmszc.hu::f3dc3085-f7ad-4ddc-a099-f46071c3a634" providerId="AD" clId="Web-{F20230A5-7E75-4A6A-1B1B-12308242D242}" dt="2025-02-27T16:51:21.559" v="859"/>
          <ac:spMkLst>
            <pc:docMk/>
            <pc:sldMk cId="2030935776" sldId="271"/>
            <ac:spMk id="3" creationId="{237BE157-8B5F-33A9-3578-B407B2E61C79}"/>
          </ac:spMkLst>
        </pc:spChg>
      </pc:sldChg>
    </pc:docChg>
  </pc:docChgLst>
  <pc:docChgLst>
    <pc:chgData name="Schiller Zoltán Erik" userId="S::pmschzol@perczel.tmszc.hu::d2c39616-60da-45ba-ac0e-3f78813e41ed" providerId="AD" clId="Web-{3C140A91-0A45-419A-A925-27F20A33CF0E}"/>
    <pc:docChg chg="modSld">
      <pc:chgData name="Schiller Zoltán Erik" userId="S::pmschzol@perczel.tmszc.hu::d2c39616-60da-45ba-ac0e-3f78813e41ed" providerId="AD" clId="Web-{3C140A91-0A45-419A-A925-27F20A33CF0E}" dt="2025-02-28T16:02:24.039" v="57" actId="1076"/>
      <pc:docMkLst>
        <pc:docMk/>
      </pc:docMkLst>
      <pc:sldChg chg="addSp delSp modSp">
        <pc:chgData name="Schiller Zoltán Erik" userId="S::pmschzol@perczel.tmszc.hu::d2c39616-60da-45ba-ac0e-3f78813e41ed" providerId="AD" clId="Web-{3C140A91-0A45-419A-A925-27F20A33CF0E}" dt="2025-02-28T16:00:51.458" v="38" actId="1076"/>
        <pc:sldMkLst>
          <pc:docMk/>
          <pc:sldMk cId="3069931878" sldId="259"/>
        </pc:sldMkLst>
        <pc:spChg chg="mod">
          <ac:chgData name="Schiller Zoltán Erik" userId="S::pmschzol@perczel.tmszc.hu::d2c39616-60da-45ba-ac0e-3f78813e41ed" providerId="AD" clId="Web-{3C140A91-0A45-419A-A925-27F20A33CF0E}" dt="2025-02-28T16:00:00.331" v="31" actId="20577"/>
          <ac:spMkLst>
            <pc:docMk/>
            <pc:sldMk cId="3069931878" sldId="259"/>
            <ac:spMk id="3" creationId="{81DE144F-CF9C-5346-3C07-72D00BD86E10}"/>
          </ac:spMkLst>
        </pc:spChg>
        <pc:picChg chg="del mod">
          <ac:chgData name="Schiller Zoltán Erik" userId="S::pmschzol@perczel.tmszc.hu::d2c39616-60da-45ba-ac0e-3f78813e41ed" providerId="AD" clId="Web-{3C140A91-0A45-419A-A925-27F20A33CF0E}" dt="2025-02-28T16:00:42.880" v="35"/>
          <ac:picMkLst>
            <pc:docMk/>
            <pc:sldMk cId="3069931878" sldId="259"/>
            <ac:picMk id="4" creationId="{4D093682-75C8-0C35-748C-24A82EB12806}"/>
          </ac:picMkLst>
        </pc:picChg>
        <pc:picChg chg="add mod">
          <ac:chgData name="Schiller Zoltán Erik" userId="S::pmschzol@perczel.tmszc.hu::d2c39616-60da-45ba-ac0e-3f78813e41ed" providerId="AD" clId="Web-{3C140A91-0A45-419A-A925-27F20A33CF0E}" dt="2025-02-28T16:00:51.458" v="38" actId="1076"/>
          <ac:picMkLst>
            <pc:docMk/>
            <pc:sldMk cId="3069931878" sldId="259"/>
            <ac:picMk id="5" creationId="{E37AD8F2-7AE9-09AB-E921-870463904D43}"/>
          </ac:picMkLst>
        </pc:picChg>
      </pc:sldChg>
      <pc:sldChg chg="addSp delSp modSp">
        <pc:chgData name="Schiller Zoltán Erik" userId="S::pmschzol@perczel.tmszc.hu::d2c39616-60da-45ba-ac0e-3f78813e41ed" providerId="AD" clId="Web-{3C140A91-0A45-419A-A925-27F20A33CF0E}" dt="2025-02-28T16:01:15.256" v="43" actId="1076"/>
        <pc:sldMkLst>
          <pc:docMk/>
          <pc:sldMk cId="3200131588" sldId="260"/>
        </pc:sldMkLst>
        <pc:picChg chg="del">
          <ac:chgData name="Schiller Zoltán Erik" userId="S::pmschzol@perczel.tmszc.hu::d2c39616-60da-45ba-ac0e-3f78813e41ed" providerId="AD" clId="Web-{3C140A91-0A45-419A-A925-27F20A33CF0E}" dt="2025-02-28T16:01:05.677" v="39"/>
          <ac:picMkLst>
            <pc:docMk/>
            <pc:sldMk cId="3200131588" sldId="260"/>
            <ac:picMk id="4" creationId="{0D68623D-B058-BF4E-E366-39C3256826EF}"/>
          </ac:picMkLst>
        </pc:picChg>
        <pc:picChg chg="add mod">
          <ac:chgData name="Schiller Zoltán Erik" userId="S::pmschzol@perczel.tmszc.hu::d2c39616-60da-45ba-ac0e-3f78813e41ed" providerId="AD" clId="Web-{3C140A91-0A45-419A-A925-27F20A33CF0E}" dt="2025-02-28T16:01:15.256" v="43" actId="1076"/>
          <ac:picMkLst>
            <pc:docMk/>
            <pc:sldMk cId="3200131588" sldId="260"/>
            <ac:picMk id="5" creationId="{7D700AC8-EFFB-909E-7379-1189EC68F3D5}"/>
          </ac:picMkLst>
        </pc:picChg>
      </pc:sldChg>
      <pc:sldChg chg="addSp delSp modSp">
        <pc:chgData name="Schiller Zoltán Erik" userId="S::pmschzol@perczel.tmszc.hu::d2c39616-60da-45ba-ac0e-3f78813e41ed" providerId="AD" clId="Web-{3C140A91-0A45-419A-A925-27F20A33CF0E}" dt="2025-02-28T16:01:32.241" v="46" actId="1076"/>
        <pc:sldMkLst>
          <pc:docMk/>
          <pc:sldMk cId="2732481223" sldId="261"/>
        </pc:sldMkLst>
        <pc:picChg chg="add mod">
          <ac:chgData name="Schiller Zoltán Erik" userId="S::pmschzol@perczel.tmszc.hu::d2c39616-60da-45ba-ac0e-3f78813e41ed" providerId="AD" clId="Web-{3C140A91-0A45-419A-A925-27F20A33CF0E}" dt="2025-02-28T16:01:32.241" v="46" actId="1076"/>
          <ac:picMkLst>
            <pc:docMk/>
            <pc:sldMk cId="2732481223" sldId="261"/>
            <ac:picMk id="4" creationId="{B20DF208-81E4-0FC4-5394-1E91C010DA86}"/>
          </ac:picMkLst>
        </pc:picChg>
        <pc:picChg chg="del">
          <ac:chgData name="Schiller Zoltán Erik" userId="S::pmschzol@perczel.tmszc.hu::d2c39616-60da-45ba-ac0e-3f78813e41ed" providerId="AD" clId="Web-{3C140A91-0A45-419A-A925-27F20A33CF0E}" dt="2025-02-28T16:01:29.569" v="45"/>
          <ac:picMkLst>
            <pc:docMk/>
            <pc:sldMk cId="2732481223" sldId="261"/>
            <ac:picMk id="5" creationId="{EEAA66AE-69BB-8A35-2297-A419FC218249}"/>
          </ac:picMkLst>
        </pc:picChg>
      </pc:sldChg>
      <pc:sldChg chg="addSp delSp modSp">
        <pc:chgData name="Schiller Zoltán Erik" userId="S::pmschzol@perczel.tmszc.hu::d2c39616-60da-45ba-ac0e-3f78813e41ed" providerId="AD" clId="Web-{3C140A91-0A45-419A-A925-27F20A33CF0E}" dt="2025-02-28T16:02:03.023" v="52" actId="1076"/>
        <pc:sldMkLst>
          <pc:docMk/>
          <pc:sldMk cId="3089056328" sldId="265"/>
        </pc:sldMkLst>
        <pc:picChg chg="del">
          <ac:chgData name="Schiller Zoltán Erik" userId="S::pmschzol@perczel.tmszc.hu::d2c39616-60da-45ba-ac0e-3f78813e41ed" providerId="AD" clId="Web-{3C140A91-0A45-419A-A925-27F20A33CF0E}" dt="2025-02-28T16:01:59.054" v="49"/>
          <ac:picMkLst>
            <pc:docMk/>
            <pc:sldMk cId="3089056328" sldId="265"/>
            <ac:picMk id="4" creationId="{510B05BC-9A91-31DF-CA71-DEAF90FF087E}"/>
          </ac:picMkLst>
        </pc:picChg>
        <pc:picChg chg="add mod">
          <ac:chgData name="Schiller Zoltán Erik" userId="S::pmschzol@perczel.tmszc.hu::d2c39616-60da-45ba-ac0e-3f78813e41ed" providerId="AD" clId="Web-{3C140A91-0A45-419A-A925-27F20A33CF0E}" dt="2025-02-28T16:02:03.023" v="52" actId="1076"/>
          <ac:picMkLst>
            <pc:docMk/>
            <pc:sldMk cId="3089056328" sldId="265"/>
            <ac:picMk id="5" creationId="{80FD3672-D51B-6ADB-C2A7-CBAE400CD478}"/>
          </ac:picMkLst>
        </pc:picChg>
      </pc:sldChg>
      <pc:sldChg chg="addSp delSp modSp">
        <pc:chgData name="Schiller Zoltán Erik" userId="S::pmschzol@perczel.tmszc.hu::d2c39616-60da-45ba-ac0e-3f78813e41ed" providerId="AD" clId="Web-{3C140A91-0A45-419A-A925-27F20A33CF0E}" dt="2025-02-28T16:02:24.039" v="57" actId="1076"/>
        <pc:sldMkLst>
          <pc:docMk/>
          <pc:sldMk cId="794162204" sldId="266"/>
        </pc:sldMkLst>
        <pc:picChg chg="add mod">
          <ac:chgData name="Schiller Zoltán Erik" userId="S::pmschzol@perczel.tmszc.hu::d2c39616-60da-45ba-ac0e-3f78813e41ed" providerId="AD" clId="Web-{3C140A91-0A45-419A-A925-27F20A33CF0E}" dt="2025-02-28T16:02:24.039" v="57" actId="1076"/>
          <ac:picMkLst>
            <pc:docMk/>
            <pc:sldMk cId="794162204" sldId="266"/>
            <ac:picMk id="4" creationId="{96B5E855-AAA3-8CB4-28A3-3CAC281A8590}"/>
          </ac:picMkLst>
        </pc:picChg>
        <pc:picChg chg="del">
          <ac:chgData name="Schiller Zoltán Erik" userId="S::pmschzol@perczel.tmszc.hu::d2c39616-60da-45ba-ac0e-3f78813e41ed" providerId="AD" clId="Web-{3C140A91-0A45-419A-A925-27F20A33CF0E}" dt="2025-02-28T16:02:18.023" v="54"/>
          <ac:picMkLst>
            <pc:docMk/>
            <pc:sldMk cId="794162204" sldId="266"/>
            <ac:picMk id="5" creationId="{33DEC8FC-B401-63F7-C1B3-FF84286DD429}"/>
          </ac:picMkLst>
        </pc:picChg>
      </pc:sldChg>
    </pc:docChg>
  </pc:docChgLst>
  <pc:docChgLst>
    <pc:chgData name="Dömötör Dániel" userId="S::pmdomdan@perczel.tmszc.hu::9cd05df8-357c-48c7-b814-a57549f82858" providerId="AD" clId="Web-{E4EAF966-FCB5-0DD0-D501-2574F43BCECE}"/>
    <pc:docChg chg="modSld">
      <pc:chgData name="Dömötör Dániel" userId="S::pmdomdan@perczel.tmszc.hu::9cd05df8-357c-48c7-b814-a57549f82858" providerId="AD" clId="Web-{E4EAF966-FCB5-0DD0-D501-2574F43BCECE}" dt="2025-02-28T15:54:38.029" v="1"/>
      <pc:docMkLst>
        <pc:docMk/>
      </pc:docMkLst>
      <pc:sldChg chg="addSp delSp">
        <pc:chgData name="Dömötör Dániel" userId="S::pmdomdan@perczel.tmszc.hu::9cd05df8-357c-48c7-b814-a57549f82858" providerId="AD" clId="Web-{E4EAF966-FCB5-0DD0-D501-2574F43BCECE}" dt="2025-02-28T15:54:38.029" v="1"/>
        <pc:sldMkLst>
          <pc:docMk/>
          <pc:sldMk cId="1455356440" sldId="270"/>
        </pc:sldMkLst>
        <pc:graphicFrameChg chg="add del">
          <ac:chgData name="Dömötör Dániel" userId="S::pmdomdan@perczel.tmszc.hu::9cd05df8-357c-48c7-b814-a57549f82858" providerId="AD" clId="Web-{E4EAF966-FCB5-0DD0-D501-2574F43BCECE}" dt="2025-02-28T15:54:38.029" v="1"/>
          <ac:graphicFrameMkLst>
            <pc:docMk/>
            <pc:sldMk cId="1455356440" sldId="270"/>
            <ac:graphicFrameMk id="9" creationId="{FE6121C4-1665-5EB5-9377-DF72EF5127B2}"/>
          </ac:graphicFrameMkLst>
        </pc:graphicFrameChg>
      </pc:sldChg>
    </pc:docChg>
  </pc:docChgLst>
  <pc:docChgLst>
    <pc:chgData name="Szabó Bence" userId="S::pmszaben@perczel.tmszc.hu::f3dc3085-f7ad-4ddc-a099-f46071c3a634" providerId="AD" clId="Web-{1BECB831-7D1E-8AEB-602A-1E645E1ACF76}"/>
    <pc:docChg chg="modSld">
      <pc:chgData name="Szabó Bence" userId="S::pmszaben@perczel.tmszc.hu::f3dc3085-f7ad-4ddc-a099-f46071c3a634" providerId="AD" clId="Web-{1BECB831-7D1E-8AEB-602A-1E645E1ACF76}" dt="2025-02-27T17:11:14.560" v="4" actId="20577"/>
      <pc:docMkLst>
        <pc:docMk/>
      </pc:docMkLst>
      <pc:sldChg chg="modSp">
        <pc:chgData name="Szabó Bence" userId="S::pmszaben@perczel.tmszc.hu::f3dc3085-f7ad-4ddc-a099-f46071c3a634" providerId="AD" clId="Web-{1BECB831-7D1E-8AEB-602A-1E645E1ACF76}" dt="2025-02-27T17:11:14.560" v="4" actId="20577"/>
        <pc:sldMkLst>
          <pc:docMk/>
          <pc:sldMk cId="2030935776" sldId="271"/>
        </pc:sldMkLst>
        <pc:spChg chg="mod">
          <ac:chgData name="Szabó Bence" userId="S::pmszaben@perczel.tmszc.hu::f3dc3085-f7ad-4ddc-a099-f46071c3a634" providerId="AD" clId="Web-{1BECB831-7D1E-8AEB-602A-1E645E1ACF76}" dt="2025-02-27T17:11:14.560" v="4" actId="20577"/>
          <ac:spMkLst>
            <pc:docMk/>
            <pc:sldMk cId="2030935776" sldId="271"/>
            <ac:spMk id="2" creationId="{8FFF59C2-111D-99D1-7AE8-16462A0F83BF}"/>
          </ac:spMkLst>
        </pc:spChg>
      </pc:sldChg>
    </pc:docChg>
  </pc:docChgLst>
  <pc:docChgLst>
    <pc:chgData name="Schiller Zoltán Erik" userId="S::pmschzol@perczel.tmszc.hu::d2c39616-60da-45ba-ac0e-3f78813e41ed" providerId="AD" clId="Web-{B42FE402-2D99-47E3-B437-44EF81A13CDB}"/>
    <pc:docChg chg="modSld">
      <pc:chgData name="Schiller Zoltán Erik" userId="S::pmschzol@perczel.tmszc.hu::d2c39616-60da-45ba-ac0e-3f78813e41ed" providerId="AD" clId="Web-{B42FE402-2D99-47E3-B437-44EF81A13CDB}" dt="2025-02-27T17:34:49.565" v="16" actId="1076"/>
      <pc:docMkLst>
        <pc:docMk/>
      </pc:docMkLst>
      <pc:sldChg chg="addSp delSp modSp">
        <pc:chgData name="Schiller Zoltán Erik" userId="S::pmschzol@perczel.tmszc.hu::d2c39616-60da-45ba-ac0e-3f78813e41ed" providerId="AD" clId="Web-{B42FE402-2D99-47E3-B437-44EF81A13CDB}" dt="2025-02-27T17:34:49.565" v="16" actId="1076"/>
        <pc:sldMkLst>
          <pc:docMk/>
          <pc:sldMk cId="1455356440" sldId="270"/>
        </pc:sldMkLst>
        <pc:spChg chg="del">
          <ac:chgData name="Schiller Zoltán Erik" userId="S::pmschzol@perczel.tmszc.hu::d2c39616-60da-45ba-ac0e-3f78813e41ed" providerId="AD" clId="Web-{B42FE402-2D99-47E3-B437-44EF81A13CDB}" dt="2025-02-27T17:34:40.049" v="13"/>
          <ac:spMkLst>
            <pc:docMk/>
            <pc:sldMk cId="1455356440" sldId="270"/>
            <ac:spMk id="3" creationId="{21563A8A-E5B0-56BF-468C-A7F00A335C4E}"/>
          </ac:spMkLst>
        </pc:spChg>
        <pc:graphicFrameChg chg="add mod topLvl modGraphic">
          <ac:chgData name="Schiller Zoltán Erik" userId="S::pmschzol@perczel.tmszc.hu::d2c39616-60da-45ba-ac0e-3f78813e41ed" providerId="AD" clId="Web-{B42FE402-2D99-47E3-B437-44EF81A13CDB}" dt="2025-02-27T17:34:49.565" v="16" actId="1076"/>
          <ac:graphicFrameMkLst>
            <pc:docMk/>
            <pc:sldMk cId="1455356440" sldId="270"/>
            <ac:graphicFrameMk id="4" creationId="{1DC5B2AF-D415-98DF-EC58-1914B671558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u-H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Munka1!$B$1</c:f>
              <c:strCache>
                <c:ptCount val="1"/>
                <c:pt idx="0">
                  <c:v>Időbeosztás</c:v>
                </c:pt>
              </c:strCache>
            </c:strRef>
          </c:tx>
          <c:dPt>
            <c:idx val="0"/>
            <c:bubble3D val="0"/>
            <c:spPr>
              <a:solidFill>
                <a:schemeClr val="bg1">
                  <a:lumMod val="2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B3-4955-BE6B-809DBD80E8E4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BB3-4955-BE6B-809DBD80E8E4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B3-4955-BE6B-809DBD80E8E4}"/>
              </c:ext>
            </c:extLst>
          </c:dPt>
          <c:dLbls>
            <c:dLbl>
              <c:idx val="0"/>
              <c:layout>
                <c:manualLayout>
                  <c:x val="-0.19313090551181114"/>
                  <c:y val="8.6710624587190824E-2"/>
                </c:manualLayout>
              </c:layout>
              <c:tx>
                <c:rich>
                  <a:bodyPr/>
                  <a:lstStyle/>
                  <a:p>
                    <a:fld id="{C9F1FFD7-C4BF-43F5-8F28-63D376C4A713}" type="CELLRANGE">
                      <a:rPr lang="en-US" sz="1600" baseline="0"/>
                      <a:pPr/>
                      <a:t>[CELLATARTOMÁNY]</a:t>
                    </a:fld>
                    <a:r>
                      <a:rPr lang="en-US" sz="1600" baseline="0"/>
                      <a:t> </a:t>
                    </a:r>
                    <a:fld id="{6815A37F-AC3C-48BE-B411-B3A345E3C04A}" type="VALUE">
                      <a:rPr lang="en-US" sz="1600" baseline="0"/>
                      <a:pPr/>
                      <a:t>[ÉRTÉK]</a:t>
                    </a:fld>
                    <a:endParaRPr lang="en-US" sz="1600" baseline="0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BBB3-4955-BE6B-809DBD80E8E4}"/>
                </c:ext>
              </c:extLst>
            </c:dLbl>
            <c:dLbl>
              <c:idx val="1"/>
              <c:layout>
                <c:manualLayout>
                  <c:x val="6.2318282480314964E-2"/>
                  <c:y val="-0.19806125750115297"/>
                </c:manualLayout>
              </c:layout>
              <c:tx>
                <c:rich>
                  <a:bodyPr rot="0" spcFirstLastPara="1" vertOverflow="overflow" horzOverflow="overflow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0" i="0" u="none" strike="noStrike" kern="1200" baseline="0">
                        <a:ln>
                          <a:noFill/>
                        </a:ln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1BAEE6D-1651-4371-9F81-BB884AD16ADF}" type="CELLRANGE">
                      <a:rPr lang="en-US" sz="1600" baseline="0"/>
                      <a:pPr>
                        <a:defRPr>
                          <a:ln>
                            <a:noFill/>
                          </a:ln>
                          <a:solidFill>
                            <a:schemeClr val="tx2"/>
                          </a:solidFill>
                        </a:defRPr>
                      </a:pPr>
                      <a:t>[CELLATARTOMÁNY]</a:t>
                    </a:fld>
                    <a:r>
                      <a:rPr lang="en-US" sz="1600" baseline="0"/>
                      <a:t> </a:t>
                    </a:r>
                    <a:fld id="{D9592E4F-A34C-496F-AB9B-DCC9DD089878}" type="VALUE">
                      <a:rPr lang="en-US" sz="1600" baseline="0"/>
                      <a:pPr>
                        <a:defRPr>
                          <a:ln>
                            <a:noFill/>
                          </a:ln>
                          <a:solidFill>
                            <a:schemeClr val="tx2"/>
                          </a:solidFill>
                        </a:defRPr>
                      </a:pPr>
                      <a:t>[ÉRTÉK]</a:t>
                    </a:fld>
                    <a:endParaRPr lang="en-US" sz="1600" baseline="0"/>
                  </a:p>
                </c:rich>
              </c:tx>
              <c:numFmt formatCode="&quot;óra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ln>
                        <a:noFill/>
                      </a:ln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9.9890624999999997E-2"/>
                      <c:h val="6.2718746141809417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BBB3-4955-BE6B-809DBD80E8E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49E254B-59EB-4B44-A510-C5FAA5DF1F33}" type="CELLRANGE">
                      <a:rPr lang="hu-HU"/>
                      <a:pPr/>
                      <a:t>[CELLATARTOMÁNY]</a:t>
                    </a:fld>
                    <a:r>
                      <a:rPr lang="hu-HU" baseline="0"/>
                      <a:t> </a:t>
                    </a:r>
                    <a:fld id="{24CE0D9E-4DA1-45B0-B8C9-B6B79D79A7CC}" type="VALUE">
                      <a:rPr lang="hu-HU" baseline="0"/>
                      <a:pPr/>
                      <a:t>[ÉRTÉK]</a:t>
                    </a:fld>
                    <a:endParaRPr lang="hu-HU" baseline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BBB3-4955-BE6B-809DBD80E8E4}"/>
                </c:ext>
              </c:extLst>
            </c:dLbl>
            <c:numFmt formatCode="&quot;óra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ln>
                      <a:noFill/>
                    </a:ln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hu-H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Munka1!$A$2:$A$4</c:f>
              <c:strCache>
                <c:ptCount val="3"/>
                <c:pt idx="0">
                  <c:v>Schiller Erik</c:v>
                </c:pt>
                <c:pt idx="1">
                  <c:v>Dömötör Dániel</c:v>
                </c:pt>
                <c:pt idx="2">
                  <c:v>Szabó Bence</c:v>
                </c:pt>
              </c:strCache>
            </c:strRef>
          </c:cat>
          <c:val>
            <c:numRef>
              <c:f>Munka1!$B$2:$B$4</c:f>
              <c:numCache>
                <c:formatCode>General</c:formatCode>
                <c:ptCount val="3"/>
                <c:pt idx="0">
                  <c:v>100</c:v>
                </c:pt>
                <c:pt idx="1">
                  <c:v>95</c:v>
                </c:pt>
                <c:pt idx="2">
                  <c:v>85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Munka1!$B$2:$B$4</c15:f>
                <c15:dlblRangeCache>
                  <c:ptCount val="3"/>
                  <c:pt idx="0">
                    <c:v>100</c:v>
                  </c:pt>
                  <c:pt idx="1">
                    <c:v>95</c:v>
                  </c:pt>
                  <c:pt idx="2">
                    <c:v>85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BBB3-4955-BE6B-809DBD80E8E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u-H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86633" y="1766000"/>
            <a:ext cx="9418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86667" y="4502800"/>
            <a:ext cx="9418800" cy="5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3439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86232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9692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17"/>
            <a:ext cx="102900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2019100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3382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69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6668000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6668000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2206933" y="25905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2206933" y="30068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6668000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6668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2206933" y="4965267"/>
            <a:ext cx="3314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2207000" y="5381500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171533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7632600" y="17381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3171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632600" y="4110317"/>
            <a:ext cx="1385600" cy="8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1035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able of contents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9600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9768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960000" y="2774932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45384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55552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45384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8116800" y="2236291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9133600" y="146043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8116800" y="2774944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9600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9768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9600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45384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55552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45384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8116800" y="4418105"/>
            <a:ext cx="3115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9133600" y="3618783"/>
            <a:ext cx="108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5067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8116800" y="4941151"/>
            <a:ext cx="311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3109867" y="593367"/>
            <a:ext cx="597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747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3214000" y="3744337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457200" y="2215951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8851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Quote 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933200" y="3761684"/>
            <a:ext cx="5764000" cy="6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64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933200" y="2234536"/>
            <a:ext cx="7277600" cy="13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59638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35312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2309400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3347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2659800" y="1977100"/>
            <a:ext cx="68724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3066000" y="3962867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7302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4990467" y="2066500"/>
            <a:ext cx="6060000" cy="1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120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4990467" y="4052284"/>
            <a:ext cx="60600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823125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2237233" y="3349071"/>
            <a:ext cx="4953200" cy="107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4989233" y="197959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1108833" y="43253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400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400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50500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10544967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8779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619400" y="3155029"/>
            <a:ext cx="4953200" cy="10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95400" y="1785551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055200" y="4102233"/>
            <a:ext cx="6081600" cy="5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10598567" y="5306367"/>
            <a:ext cx="1838000" cy="164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50500" y="-118267"/>
            <a:ext cx="1891600" cy="141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15916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9609800" y="-204233"/>
            <a:ext cx="2827200" cy="1698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780985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31944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2503300" y="593367"/>
            <a:ext cx="718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4302277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4302277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958811" y="18738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958811" y="24085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4302277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43022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958811" y="4228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958877" y="4753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292384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7397200" y="4010333"/>
            <a:ext cx="3844000" cy="21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4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Vidaloka"/>
                <a:ea typeface="Vidaloka"/>
                <a:cs typeface="Vidaloka"/>
                <a:sym typeface="Vidaloka"/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000">
                <a:latin typeface="Vidaloka"/>
                <a:ea typeface="Vidaloka"/>
                <a:cs typeface="Vidaloka"/>
                <a:sym typeface="Vidaloka"/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500888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950967" y="1793833"/>
            <a:ext cx="8160400" cy="2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950967" y="4251531"/>
            <a:ext cx="8160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68969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608133" y="3289833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6608133" y="1869767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6608133" y="4155033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79467" y="3203267"/>
            <a:ext cx="4192400" cy="3719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45384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5831800" y="1259000"/>
            <a:ext cx="3300400" cy="86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3059800" y="1462200"/>
            <a:ext cx="22012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333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5831800" y="2124200"/>
            <a:ext cx="3300400" cy="8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039932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391633" y="1230089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391633" y="4481251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7096867" y="-107500"/>
            <a:ext cx="5340000" cy="267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99726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7081233" y="1283420"/>
            <a:ext cx="4164000" cy="30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7081233" y="4534580"/>
            <a:ext cx="4018000" cy="1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037258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4678667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46787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12707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1270833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086500" y="33760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8086500" y="3930996"/>
            <a:ext cx="2834800" cy="10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4595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51000" y="1697233"/>
            <a:ext cx="10290000" cy="43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4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6" name="Google Shape;26;p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9179867" y="-151467"/>
            <a:ext cx="3420800" cy="1741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65900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4678667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46787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12707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1270833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8086500" y="22584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8086500" y="28133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46787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1270833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8086500" y="5086599"/>
            <a:ext cx="283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128380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Title and six columns 1 -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45520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47522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940967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1141167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8163100" y="46044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8363300" y="51593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333983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45520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47522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940967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1141167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8163100" y="228590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8363300" y="2832163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746484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946684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6357517" y="4198035"/>
            <a:ext cx="30880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6557717" y="4752981"/>
            <a:ext cx="268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708403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954967" y="1430667"/>
            <a:ext cx="7520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858335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65558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6745200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2548200" y="2525600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737733" y="306196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65558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67452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2548200" y="4705203"/>
            <a:ext cx="3088000" cy="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737600" y="5231644"/>
            <a:ext cx="270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86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10901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4762567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4762567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451200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451200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8073933" y="3872595"/>
            <a:ext cx="2687200" cy="6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8073933" y="4408963"/>
            <a:ext cx="26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356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128040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Numbers and text 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706800" y="593367"/>
            <a:ext cx="4778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7075533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7075533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801667" y="2280253"/>
            <a:ext cx="3314800" cy="5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801667" y="2814956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7075533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70755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801667" y="4736157"/>
            <a:ext cx="3314800" cy="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32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800" b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801733" y="5261983"/>
            <a:ext cx="3314800" cy="8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801667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7075533" y="1508567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8017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7075533" y="3952751"/>
            <a:ext cx="3314800" cy="8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067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5333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580481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4957767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4823567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770700" y="4392265"/>
            <a:ext cx="21904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636568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8144733" y="4392265"/>
            <a:ext cx="2190800" cy="5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8010733" y="4938529"/>
            <a:ext cx="245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425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686019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Title and four columns 3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63335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6333579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3075267" y="2176995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3075283" y="27133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63335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6333579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3075267" y="408303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3075283" y="462806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714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403057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 and three columns 3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971667" y="1483829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971683" y="2020199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971667" y="2715181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971683" y="3260213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971667" y="3996300"/>
            <a:ext cx="26864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971683" y="4541332"/>
            <a:ext cx="26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74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4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6718633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6718633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2257567" y="3401932"/>
            <a:ext cx="3314800" cy="6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32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2257567" y="3948267"/>
            <a:ext cx="3314800" cy="12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9247667" y="5241767"/>
            <a:ext cx="3399200" cy="180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1064859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3457233" y="9528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3153312" y="17952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3457233" y="27507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3153312" y="35931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3457233" y="4548600"/>
            <a:ext cx="52776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57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3153267" y="5391000"/>
            <a:ext cx="5885600" cy="5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753116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7600812" y="277902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7600828" y="3315392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2631984" y="1202845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2631984" y="1739213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2631984" y="4387833"/>
            <a:ext cx="3686000" cy="6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2631984" y="4932865"/>
            <a:ext cx="3686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977333" y="1485933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977333" y="4670900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5921336" y="3035317"/>
            <a:ext cx="1490800" cy="8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6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114908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 and text 5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1071667" y="2720661"/>
            <a:ext cx="5450000" cy="8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1071667" y="3591367"/>
            <a:ext cx="4212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929646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 and text 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5986867" y="2730300"/>
            <a:ext cx="4485600" cy="8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6474067" y="3593100"/>
            <a:ext cx="39984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867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039590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 and text 7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5555733" y="1938033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60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86593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2042200" y="593367"/>
            <a:ext cx="8107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6033584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881617" y="2050217"/>
            <a:ext cx="5276800" cy="38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079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8245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6421433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6421600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847772" y="4821833"/>
            <a:ext cx="3922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848033" y="5275167"/>
            <a:ext cx="3922400" cy="8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36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91475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Title and three columns 4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659000" y="593367"/>
            <a:ext cx="88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4678667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46787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12707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1270833" y="5086601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8086500" y="4531668"/>
            <a:ext cx="2834800" cy="5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32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8086500" y="5086600"/>
            <a:ext cx="2834800" cy="1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91717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3777200" y="1054933"/>
            <a:ext cx="4637600" cy="12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9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3977800" y="2332567"/>
            <a:ext cx="4236400" cy="12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3867267" y="4584367"/>
            <a:ext cx="4457600" cy="9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467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467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343967" y="5247167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8623267" y="-96733"/>
            <a:ext cx="4063200" cy="1795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735539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477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2878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9912233" y="-1674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96367" y="5257967"/>
            <a:ext cx="2657600" cy="1773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159120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9029533" y="4884600"/>
            <a:ext cx="3764400" cy="21776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85507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333633" y="5435267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9921533" y="-64500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9938984" y="5404884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316183" y="-94883"/>
            <a:ext cx="2569200" cy="1548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835892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91829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27135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67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996667" y="1910733"/>
            <a:ext cx="24508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32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996667" y="2386733"/>
            <a:ext cx="6880400" cy="36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67732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572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532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496667" y="1430667"/>
            <a:ext cx="9198800" cy="3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12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9457667" y="5246767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560600" y="-162133"/>
            <a:ext cx="3110400" cy="1796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8053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94600" y="2242667"/>
            <a:ext cx="5129600" cy="31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8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7573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7900600" y="3730000"/>
            <a:ext cx="4504000" cy="3289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1603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950967" y="589236"/>
            <a:ext cx="4742800" cy="1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62" name="Google Shape;62;p10"/>
          <p:cNvCxnSpPr/>
          <p:nvPr/>
        </p:nvCxnSpPr>
        <p:spPr>
          <a:xfrm>
            <a:off x="-96733" y="3654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96733" y="6503267"/>
            <a:ext cx="12383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8193300" y="4138300"/>
            <a:ext cx="4157600" cy="2934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460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0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68103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0" name="Google Shape;470;p5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84379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76" name="Google Shape;476;p5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376131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35B663D-71CA-078A-0001-E33BAF1DA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0000" y="1310662"/>
            <a:ext cx="4572000" cy="129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>
            <a:extLst>
              <a:ext uri="{FF2B5EF4-FFF2-40B4-BE49-F238E27FC236}">
                <a16:creationId xmlns:a16="http://schemas.microsoft.com/office/drawing/2014/main" id="{22E63DA2-DDDE-EDCA-D114-D19E69E1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00" y="3429000"/>
            <a:ext cx="1800000" cy="167400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51738BB2-E65F-6E66-FBFD-2D10B0D29835}"/>
              </a:ext>
            </a:extLst>
          </p:cNvPr>
          <p:cNvSpPr txBox="1"/>
          <p:nvPr/>
        </p:nvSpPr>
        <p:spPr>
          <a:xfrm>
            <a:off x="2025719" y="5248222"/>
            <a:ext cx="1768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err="1"/>
              <a:t>Dömötör</a:t>
            </a:r>
            <a:r>
              <a:rPr lang="en-US" sz="1800" i="1"/>
              <a:t> Dániel</a:t>
            </a:r>
          </a:p>
          <a:p>
            <a:endParaRPr lang="hu-HU"/>
          </a:p>
        </p:txBody>
      </p:sp>
      <p:pic>
        <p:nvPicPr>
          <p:cNvPr id="9" name="Picture 28">
            <a:extLst>
              <a:ext uri="{FF2B5EF4-FFF2-40B4-BE49-F238E27FC236}">
                <a16:creationId xmlns:a16="http://schemas.microsoft.com/office/drawing/2014/main" id="{97DFBD0D-BD27-DEF5-4F75-1F249577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3429000"/>
            <a:ext cx="1800000" cy="163080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8E92416C-3BFE-49E3-F762-0689C269202F}"/>
              </a:ext>
            </a:extLst>
          </p:cNvPr>
          <p:cNvSpPr txBox="1"/>
          <p:nvPr/>
        </p:nvSpPr>
        <p:spPr>
          <a:xfrm>
            <a:off x="5075560" y="5248222"/>
            <a:ext cx="2040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/>
              <a:t>Schiller </a:t>
            </a:r>
            <a:r>
              <a:rPr lang="hu-HU" sz="1800" i="1"/>
              <a:t>Zoltán Erik</a:t>
            </a:r>
            <a:endParaRPr lang="en-US" sz="1800" i="1"/>
          </a:p>
          <a:p>
            <a:endParaRPr lang="hu-HU"/>
          </a:p>
        </p:txBody>
      </p:sp>
      <p:pic>
        <p:nvPicPr>
          <p:cNvPr id="11" name="Picture 26">
            <a:extLst>
              <a:ext uri="{FF2B5EF4-FFF2-40B4-BE49-F238E27FC236}">
                <a16:creationId xmlns:a16="http://schemas.microsoft.com/office/drawing/2014/main" id="{81265E32-568F-97AC-0A1D-29DB41FA2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109" y="3429000"/>
            <a:ext cx="1800000" cy="1674000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00CD14BF-B11A-9884-5255-F2890E861AC5}"/>
              </a:ext>
            </a:extLst>
          </p:cNvPr>
          <p:cNvSpPr txBox="1"/>
          <p:nvPr/>
        </p:nvSpPr>
        <p:spPr>
          <a:xfrm>
            <a:off x="8620309" y="5248222"/>
            <a:ext cx="1485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/>
              <a:t>Szabó Bence</a:t>
            </a: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4039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93F8-B7A6-3073-A849-523F5138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 wrap="square" anchor="ctr">
            <a:normAutofit/>
          </a:bodyPr>
          <a:lstStyle/>
          <a:p>
            <a:r>
              <a:rPr lang="en-US" b="1"/>
              <a:t>Budapest Subnet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115E-7FB1-E7E1-91C9-EB4EF4D8A60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0967" y="1547467"/>
            <a:ext cx="6936300" cy="4352544"/>
          </a:xfrm>
        </p:spPr>
        <p:txBody>
          <a:bodyPr anchor="t">
            <a:normAutofit/>
          </a:bodyPr>
          <a:lstStyle/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>
                <a:solidFill>
                  <a:schemeClr val="dk1"/>
                </a:solidFill>
              </a:rPr>
              <a:t>This subnet is used for support services, this section has only PC-s, Laptop-s and Mobile Phone-s, which are monitoring the customers networks give them help if they have a question or problem with their network.</a:t>
            </a:r>
          </a:p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>
                <a:solidFill>
                  <a:schemeClr val="dk1"/>
                </a:solidFill>
              </a:rPr>
              <a:t>We used:</a:t>
            </a:r>
            <a:br>
              <a:rPr lang="en-US" b="0" i="0" u="none" strike="noStrike" cap="none">
                <a:solidFill>
                  <a:schemeClr val="dk1"/>
                </a:solidFill>
              </a:rPr>
            </a:br>
            <a:r>
              <a:rPr lang="en-US" b="0" i="0" u="none" strike="noStrike" cap="none">
                <a:solidFill>
                  <a:schemeClr val="dk1"/>
                </a:solidFill>
              </a:rPr>
              <a:t>  - ACL(disabled)</a:t>
            </a:r>
            <a:br>
              <a:rPr lang="en-US" b="0" i="0" u="none" strike="noStrike" cap="none">
                <a:solidFill>
                  <a:schemeClr val="dk1"/>
                </a:solidFill>
              </a:rPr>
            </a:br>
            <a:r>
              <a:rPr lang="en-US" b="0" i="0" u="none" strike="noStrike" cap="none">
                <a:solidFill>
                  <a:schemeClr val="dk1"/>
                </a:solidFill>
              </a:rPr>
              <a:t>  - DHCP</a:t>
            </a:r>
            <a:br>
              <a:rPr lang="en-US" b="0" i="0" u="none" strike="noStrike" cap="none">
                <a:solidFill>
                  <a:schemeClr val="dk1"/>
                </a:solidFill>
              </a:rPr>
            </a:br>
            <a:r>
              <a:rPr lang="en-US" b="0" i="0" u="none" strike="noStrike" cap="none">
                <a:solidFill>
                  <a:schemeClr val="dk1"/>
                </a:solidFill>
              </a:rPr>
              <a:t>  - WIFI</a:t>
            </a:r>
          </a:p>
        </p:txBody>
      </p:sp>
      <p:pic>
        <p:nvPicPr>
          <p:cNvPr id="4" name="Picture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9A1C9C2A-27AE-17DF-B887-B5C83D085D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7324"/>
          <a:stretch/>
        </p:blipFill>
        <p:spPr>
          <a:xfrm>
            <a:off x="8268267" y="1547467"/>
            <a:ext cx="2972699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532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6CDF-6B7E-1690-2C13-EE2F926DE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 wrap="square" anchor="ctr">
            <a:normAutofit/>
          </a:bodyPr>
          <a:lstStyle/>
          <a:p>
            <a:r>
              <a:rPr lang="en-US" b="1" err="1"/>
              <a:t>Szekszárd</a:t>
            </a:r>
            <a:r>
              <a:rPr lang="en-US" b="1"/>
              <a:t> Subnet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32E96-D4FE-2576-FADA-671C747815A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0967" y="1547467"/>
            <a:ext cx="6936300" cy="4352544"/>
          </a:xfrm>
        </p:spPr>
        <p:txBody>
          <a:bodyPr anchor="t">
            <a:normAutofit/>
          </a:bodyPr>
          <a:lstStyle/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>
                <a:solidFill>
                  <a:schemeClr val="dk1"/>
                </a:solidFill>
              </a:rPr>
              <a:t>This Subnet is used for collecting and saving the data's and sent to Budapest servers.</a:t>
            </a:r>
          </a:p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>
                <a:solidFill>
                  <a:schemeClr val="dk1"/>
                </a:solidFill>
              </a:rPr>
              <a:t>We used: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DHCP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DNS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</a:t>
            </a:r>
            <a:r>
              <a:rPr lang="en-US">
                <a:solidFill>
                  <a:schemeClr val="dk1"/>
                </a:solidFill>
              </a:rPr>
              <a:t>IPv4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WIFI connection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SSH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Telnet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VLAN</a:t>
            </a:r>
          </a:p>
        </p:txBody>
      </p:sp>
      <p:pic>
        <p:nvPicPr>
          <p:cNvPr id="5" name="Kép 4" descr="A képen szöveg, képernyőkép, diagram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80FD3672-D51B-6ADB-C2A7-CBAE400C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514" y="968927"/>
            <a:ext cx="2811669" cy="52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5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C2D9-E2C3-8D0C-8D91-7903A3A4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 wrap="square" anchor="ctr">
            <a:normAutofit/>
          </a:bodyPr>
          <a:lstStyle/>
          <a:p>
            <a:r>
              <a:rPr lang="en-US" b="1" err="1"/>
              <a:t>Szekszárd</a:t>
            </a:r>
            <a:r>
              <a:rPr lang="en-US" b="1"/>
              <a:t> Subnet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E2FA1-0C84-648D-FEB4-E78AC7629E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0967" y="1547467"/>
            <a:ext cx="6936300" cy="4352544"/>
          </a:xfrm>
        </p:spPr>
        <p:txBody>
          <a:bodyPr anchor="t">
            <a:normAutofit/>
          </a:bodyPr>
          <a:lstStyle/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>
                <a:solidFill>
                  <a:schemeClr val="dk1"/>
                </a:solidFill>
              </a:rPr>
              <a:t>This subnet is used for support services, this section has only PC-s, Laptop-s and Mobile Phone-s, which are monitoring the customers networks give them help if they have a question or problem with their network.</a:t>
            </a:r>
          </a:p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>
                <a:solidFill>
                  <a:schemeClr val="dk1"/>
                </a:solidFill>
              </a:rPr>
              <a:t>We used: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SSH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Telnet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DHCP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VLAN</a:t>
            </a:r>
            <a:br>
              <a:rPr lang="en-US"/>
            </a:br>
            <a:r>
              <a:rPr lang="en-US">
                <a:solidFill>
                  <a:schemeClr val="dk1"/>
                </a:solidFill>
              </a:rPr>
              <a:t>  - IPv4 and IPv6</a:t>
            </a:r>
            <a:endParaRPr lang="en-US" b="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4" name="Kép 3" descr="A képen szöveg, képernyőkép, térkép, diagra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6B5E855-AAA3-8CB4-28A3-3CAC281A8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305" y="816665"/>
            <a:ext cx="2661478" cy="52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6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8629-CAD9-48A1-6DA5-AE27EB9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 wrap="square" anchor="ctr">
            <a:normAutofit/>
          </a:bodyPr>
          <a:lstStyle/>
          <a:p>
            <a:r>
              <a:rPr lang="en-US" b="1"/>
              <a:t>Jira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FAF8E-9A1E-BC0B-3BBB-19AAF9E4A1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0967" y="1547467"/>
            <a:ext cx="4954500" cy="4352544"/>
          </a:xfrm>
        </p:spPr>
        <p:txBody>
          <a:bodyPr anchor="t">
            <a:normAutofit/>
          </a:bodyPr>
          <a:lstStyle/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>
                <a:solidFill>
                  <a:schemeClr val="dk1"/>
                </a:solidFill>
              </a:rPr>
              <a:t>Jira is a project management and issue-tracking tool developed by Atlassian. </a:t>
            </a:r>
          </a:p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>
                <a:solidFill>
                  <a:schemeClr val="dk1"/>
                </a:solidFill>
              </a:rPr>
              <a:t>It's widely used for software development, allowing teams to plan, track, and manage tasks, bugs, and features.</a:t>
            </a:r>
          </a:p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608965" indent="-456565"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>
                <a:solidFill>
                  <a:schemeClr val="dk1"/>
                </a:solidFill>
              </a:rPr>
              <a:t>It supports Scrum and Kanban.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1ECABB-6DAE-3E66-C53D-085BD92B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67" y="2497500"/>
            <a:ext cx="4954500" cy="2452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212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E36C-D5E5-A7F9-D6A8-60B682F0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Scrum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C1EB8-555C-D61D-58DB-A25C0F4AF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US" sz="1800"/>
              <a:t>Scrum is an agile framework used for developing, delivering, and sustaining complex products—primarily in software development but also in other fields. It emphasizes collaboration, adaptability, and iterative progress.</a:t>
            </a:r>
          </a:p>
        </p:txBody>
      </p:sp>
      <p:pic>
        <p:nvPicPr>
          <p:cNvPr id="5" name="Picture 4" descr="What is Scrum? | The Agile Journey: A Scrum overview">
            <a:extLst>
              <a:ext uri="{FF2B5EF4-FFF2-40B4-BE49-F238E27FC236}">
                <a16:creationId xmlns:a16="http://schemas.microsoft.com/office/drawing/2014/main" id="{78E49482-EA76-B782-53A8-5E0FE8EAB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3135673"/>
            <a:ext cx="5971116" cy="27456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9005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FC07-EA0D-AA11-D5B3-85704486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Clockwork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FE6121C4-1665-5EB5-9377-DF72EF5127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908611"/>
              </p:ext>
            </p:extLst>
          </p:nvPr>
        </p:nvGraphicFramePr>
        <p:xfrm>
          <a:off x="2031999" y="10625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zövegdoboz 10">
            <a:extLst>
              <a:ext uri="{FF2B5EF4-FFF2-40B4-BE49-F238E27FC236}">
                <a16:creationId xmlns:a16="http://schemas.microsoft.com/office/drawing/2014/main" id="{64A8D38F-43A2-FF7C-2F60-A35AE9F785CA}"/>
              </a:ext>
            </a:extLst>
          </p:cNvPr>
          <p:cNvSpPr txBox="1"/>
          <p:nvPr/>
        </p:nvSpPr>
        <p:spPr>
          <a:xfrm>
            <a:off x="6787144" y="2500545"/>
            <a:ext cx="1265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>
                <a:solidFill>
                  <a:schemeClr val="bg1"/>
                </a:solidFill>
              </a:rPr>
              <a:t>Schiller Erik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064DCFD-7793-7287-1DC4-9200D132A15E}"/>
              </a:ext>
            </a:extLst>
          </p:cNvPr>
          <p:cNvSpPr txBox="1"/>
          <p:nvPr/>
        </p:nvSpPr>
        <p:spPr>
          <a:xfrm>
            <a:off x="4142206" y="2500545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>
                <a:solidFill>
                  <a:schemeClr val="bg1"/>
                </a:solidFill>
              </a:rPr>
              <a:t>Szabó Bence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9226DBA-69BF-6306-D97C-BBE3995C4FE9}"/>
              </a:ext>
            </a:extLst>
          </p:cNvPr>
          <p:cNvSpPr txBox="1"/>
          <p:nvPr/>
        </p:nvSpPr>
        <p:spPr>
          <a:xfrm>
            <a:off x="5179011" y="5795434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>
                <a:solidFill>
                  <a:schemeClr val="bg1"/>
                </a:solidFill>
              </a:rPr>
              <a:t>Dömötör Dániel</a:t>
            </a:r>
          </a:p>
        </p:txBody>
      </p:sp>
    </p:spTree>
    <p:extLst>
      <p:ext uri="{BB962C8B-B14F-4D97-AF65-F5344CB8AC3E}">
        <p14:creationId xmlns:p14="http://schemas.microsoft.com/office/powerpoint/2010/main" val="1455356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59C2-111D-99D1-7AE8-16462A0F83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650"/>
              <a:t>Thanks For Attention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3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E0C2-A179-F3C9-4890-C7B26E3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Teamwork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1400A-9F2F-59C8-68DB-3980C092F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359638"/>
            <a:ext cx="10290000" cy="5059944"/>
          </a:xfrm>
        </p:spPr>
        <p:txBody>
          <a:bodyPr/>
          <a:lstStyle/>
          <a:p>
            <a:pPr marL="608965" indent="-456565"/>
            <a:r>
              <a:rPr lang="en-US" sz="1450" b="1"/>
              <a:t>Szabó Bence:</a:t>
            </a:r>
            <a:br>
              <a:rPr lang="en-US" sz="1450"/>
            </a:br>
            <a:r>
              <a:rPr lang="en-US" sz="1450"/>
              <a:t>  - Daily Message</a:t>
            </a:r>
            <a:br>
              <a:rPr lang="en-US" sz="1450"/>
            </a:br>
            <a:r>
              <a:rPr lang="en-US" sz="1450"/>
              <a:t>  - OSPF</a:t>
            </a:r>
            <a:br>
              <a:rPr lang="en-US" sz="1450"/>
            </a:br>
            <a:r>
              <a:rPr lang="en-US" sz="1450"/>
              <a:t>  - Dynamic Routing</a:t>
            </a:r>
            <a:br>
              <a:rPr lang="en-US" sz="1450"/>
            </a:br>
            <a:r>
              <a:rPr lang="en-US" sz="1450"/>
              <a:t>  - </a:t>
            </a:r>
            <a:r>
              <a:rPr lang="en-US" sz="1450" err="1"/>
              <a:t>Szekszárd</a:t>
            </a:r>
            <a:r>
              <a:rPr lang="en-US" sz="1450"/>
              <a:t> Subnet 1 Config</a:t>
            </a:r>
            <a:br>
              <a:rPr lang="en-US" sz="1450"/>
            </a:br>
            <a:r>
              <a:rPr lang="en-US" sz="1450"/>
              <a:t>  - Cloud Services</a:t>
            </a:r>
            <a:br>
              <a:rPr lang="en-US" sz="1450"/>
            </a:br>
            <a:r>
              <a:rPr lang="en-US" sz="1450"/>
              <a:t>  - Testing</a:t>
            </a:r>
            <a:br>
              <a:rPr lang="en-US" sz="1450"/>
            </a:br>
            <a:r>
              <a:rPr lang="en-US" sz="1450"/>
              <a:t>  - Presentation</a:t>
            </a:r>
            <a:br>
              <a:rPr lang="en-US" sz="1450"/>
            </a:br>
            <a:r>
              <a:rPr lang="en-US" sz="1450"/>
              <a:t>  - Video</a:t>
            </a:r>
          </a:p>
          <a:p>
            <a:pPr marL="608965" indent="-456565"/>
            <a:endParaRPr lang="en-US" sz="1450"/>
          </a:p>
          <a:p>
            <a:pPr marL="608965" indent="-456565"/>
            <a:r>
              <a:rPr lang="en-US" sz="1450" b="1"/>
              <a:t>Dömötör Dániel:</a:t>
            </a:r>
            <a:br>
              <a:rPr lang="en-US" sz="1450"/>
            </a:br>
            <a:r>
              <a:rPr lang="en-US" sz="1450"/>
              <a:t>  - Documentation</a:t>
            </a:r>
            <a:br>
              <a:rPr lang="en-US" sz="1450"/>
            </a:br>
            <a:r>
              <a:rPr lang="en-US" sz="1450"/>
              <a:t>  - Presentation</a:t>
            </a:r>
            <a:br>
              <a:rPr lang="en-US" sz="1450"/>
            </a:br>
            <a:r>
              <a:rPr lang="en-US" sz="1450"/>
              <a:t>  - Network Prototype</a:t>
            </a:r>
            <a:br>
              <a:rPr lang="en-US" sz="1450"/>
            </a:br>
            <a:r>
              <a:rPr lang="en-US" sz="1450"/>
              <a:t>  - WIFI network/encryption</a:t>
            </a:r>
            <a:br>
              <a:rPr lang="en-US" sz="1450"/>
            </a:br>
            <a:r>
              <a:rPr lang="en-US" sz="1450"/>
              <a:t>  - Static Routing</a:t>
            </a:r>
            <a:br>
              <a:rPr lang="en-US" sz="1450"/>
            </a:br>
            <a:r>
              <a:rPr lang="en-US" sz="1450"/>
              <a:t>  - DHCP server</a:t>
            </a:r>
            <a:br>
              <a:rPr lang="en-US" sz="1450"/>
            </a:br>
            <a:r>
              <a:rPr lang="en-US" sz="1450"/>
              <a:t>  - </a:t>
            </a:r>
            <a:r>
              <a:rPr lang="en-US" sz="1450" err="1"/>
              <a:t>Acces</a:t>
            </a:r>
            <a:r>
              <a:rPr lang="en-US" sz="1450"/>
              <a:t> Point Installation</a:t>
            </a:r>
            <a:br>
              <a:rPr lang="en-US" sz="1450"/>
            </a:br>
            <a:r>
              <a:rPr lang="en-US" sz="1450"/>
              <a:t>  - </a:t>
            </a:r>
            <a:r>
              <a:rPr lang="en-US" sz="1450" err="1"/>
              <a:t>Szekszárd</a:t>
            </a:r>
            <a:r>
              <a:rPr lang="en-US" sz="1450"/>
              <a:t> Multilayer Switch configuration</a:t>
            </a:r>
            <a:br>
              <a:rPr lang="en-US" sz="1450"/>
            </a:br>
            <a:r>
              <a:rPr lang="en-US" sz="1450"/>
              <a:t>  - ACL 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0E946E-F09A-558E-073A-46C4CF7A138C}"/>
              </a:ext>
            </a:extLst>
          </p:cNvPr>
          <p:cNvSpPr txBox="1"/>
          <p:nvPr/>
        </p:nvSpPr>
        <p:spPr>
          <a:xfrm>
            <a:off x="6668437" y="1355335"/>
            <a:ext cx="4444999" cy="21005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450" b="1"/>
              <a:t>Schiller Zoltán Erik(PM):</a:t>
            </a:r>
            <a:br>
              <a:rPr lang="en-US" sz="1450" b="1"/>
            </a:br>
            <a:r>
              <a:rPr lang="en-US" sz="1450" b="1"/>
              <a:t>  </a:t>
            </a:r>
            <a:r>
              <a:rPr lang="en-US" sz="1450"/>
              <a:t>- Console Port config</a:t>
            </a:r>
            <a:br>
              <a:rPr lang="en-US" sz="1450"/>
            </a:br>
            <a:r>
              <a:rPr lang="en-US" sz="1450"/>
              <a:t>  - SSH config</a:t>
            </a:r>
            <a:br>
              <a:rPr lang="en-US" sz="1450"/>
            </a:br>
            <a:r>
              <a:rPr lang="en-US" sz="1450"/>
              <a:t>  - VPN config</a:t>
            </a:r>
            <a:br>
              <a:rPr lang="en-US" sz="1450"/>
            </a:br>
            <a:r>
              <a:rPr lang="en-US" sz="1450"/>
              <a:t>  - Save the config to servers</a:t>
            </a:r>
            <a:br>
              <a:rPr lang="en-US" sz="1450"/>
            </a:br>
            <a:r>
              <a:rPr lang="en-US" sz="1450"/>
              <a:t>  - </a:t>
            </a:r>
            <a:r>
              <a:rPr lang="en-US" sz="1450" err="1"/>
              <a:t>Szekszárd</a:t>
            </a:r>
            <a:r>
              <a:rPr lang="en-US" sz="1450"/>
              <a:t> Subnet 2 config</a:t>
            </a:r>
            <a:br>
              <a:rPr lang="en-US" sz="1450"/>
            </a:br>
            <a:r>
              <a:rPr lang="en-US" sz="1450"/>
              <a:t>  - Testing</a:t>
            </a:r>
            <a:br>
              <a:rPr lang="en-US" sz="1450"/>
            </a:br>
            <a:r>
              <a:rPr lang="en-US" sz="1450"/>
              <a:t>  - HTML</a:t>
            </a:r>
            <a:br>
              <a:rPr lang="en-US" sz="1450"/>
            </a:br>
            <a:r>
              <a:rPr lang="en-US" sz="1450"/>
              <a:t>  - Firewall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F2B6AE-E4B3-364F-BD04-3AFEEE5E3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6282000" cy="763600"/>
          </a:xfrm>
        </p:spPr>
        <p:txBody>
          <a:bodyPr/>
          <a:lstStyle/>
          <a:p>
            <a:r>
              <a:rPr lang="hu-HU" sz="4000" b="1" err="1"/>
              <a:t>Introduction</a:t>
            </a:r>
            <a:endParaRPr lang="en-US" sz="40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46933BE-D5D1-7002-8D20-B902DAFBA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697233"/>
            <a:ext cx="10290000" cy="4639559"/>
          </a:xfrm>
        </p:spPr>
        <p:txBody>
          <a:bodyPr/>
          <a:lstStyle/>
          <a:p>
            <a:pPr marL="152396" indent="0">
              <a:buNone/>
            </a:pPr>
            <a:r>
              <a:rPr lang="hu-HU" sz="2000"/>
              <a:t>A </a:t>
            </a:r>
            <a:r>
              <a:rPr lang="en-US" sz="2000"/>
              <a:t>design </a:t>
            </a:r>
            <a:r>
              <a:rPr lang="hu-HU" sz="2000" err="1"/>
              <a:t>for</a:t>
            </a:r>
            <a:r>
              <a:rPr lang="hu-HU" sz="2000"/>
              <a:t> </a:t>
            </a:r>
            <a:r>
              <a:rPr lang="en-US" sz="2000"/>
              <a:t>a next-generation network infrastructure to enhance the </a:t>
            </a:r>
            <a:r>
              <a:rPr lang="hu-HU" sz="2000" err="1"/>
              <a:t>world’s</a:t>
            </a:r>
            <a:r>
              <a:rPr lang="hu-HU" sz="2000"/>
              <a:t> </a:t>
            </a:r>
            <a:r>
              <a:rPr lang="en-US" sz="2000"/>
              <a:t>network</a:t>
            </a:r>
            <a:r>
              <a:rPr lang="hu-HU" sz="2000"/>
              <a:t> </a:t>
            </a:r>
            <a:r>
              <a:rPr lang="hu-HU" sz="2000" err="1"/>
              <a:t>system</a:t>
            </a:r>
            <a:r>
              <a:rPr lang="en-US" sz="2000"/>
              <a:t>. </a:t>
            </a:r>
            <a:endParaRPr lang="hu-HU" sz="2000"/>
          </a:p>
          <a:p>
            <a:pPr marL="152396" indent="0">
              <a:buNone/>
            </a:pPr>
            <a:endParaRPr lang="hu-HU" sz="2000"/>
          </a:p>
          <a:p>
            <a:pPr marL="152396" indent="0">
              <a:buNone/>
            </a:pPr>
            <a:r>
              <a:rPr lang="en-US" sz="2000"/>
              <a:t>By implementing modern networking solutions and optimizing existing resources, our new system provides a more efficient and future-proof foundation for </a:t>
            </a:r>
            <a:r>
              <a:rPr lang="hu-HU" sz="2000" err="1"/>
              <a:t>DanErBe’s</a:t>
            </a:r>
            <a:r>
              <a:rPr lang="hu-HU" sz="2000"/>
              <a:t> </a:t>
            </a:r>
            <a:r>
              <a:rPr lang="en-US" sz="2000"/>
              <a:t>operations</a:t>
            </a:r>
            <a:r>
              <a:rPr lang="en-US"/>
              <a:t>.</a:t>
            </a:r>
            <a:endParaRPr lang="hu-HU"/>
          </a:p>
          <a:p>
            <a:pPr marL="152396" indent="0">
              <a:buNone/>
            </a:pPr>
            <a:endParaRPr lang="hu-HU"/>
          </a:p>
          <a:p>
            <a:pPr marL="152396" indent="0">
              <a:buNone/>
            </a:pPr>
            <a:endParaRPr lang="en-US"/>
          </a:p>
        </p:txBody>
      </p:sp>
      <p:grpSp>
        <p:nvGrpSpPr>
          <p:cNvPr id="2" name="Google Shape;6621;p142">
            <a:extLst>
              <a:ext uri="{FF2B5EF4-FFF2-40B4-BE49-F238E27FC236}">
                <a16:creationId xmlns:a16="http://schemas.microsoft.com/office/drawing/2014/main" id="{E5A74531-3FBD-02E3-53C2-E8F6C85D7F23}"/>
              </a:ext>
            </a:extLst>
          </p:cNvPr>
          <p:cNvGrpSpPr/>
          <p:nvPr/>
        </p:nvGrpSpPr>
        <p:grpSpPr>
          <a:xfrm>
            <a:off x="611767" y="1830236"/>
            <a:ext cx="339200" cy="339271"/>
            <a:chOff x="5049725" y="2027900"/>
            <a:chExt cx="481750" cy="481850"/>
          </a:xfrm>
        </p:grpSpPr>
        <p:sp>
          <p:nvSpPr>
            <p:cNvPr id="3" name="Google Shape;6622;p142">
              <a:extLst>
                <a:ext uri="{FF2B5EF4-FFF2-40B4-BE49-F238E27FC236}">
                  <a16:creationId xmlns:a16="http://schemas.microsoft.com/office/drawing/2014/main" id="{B8E2DD6C-FD34-1A3E-BA51-E58005CF505C}"/>
                </a:ext>
              </a:extLst>
            </p:cNvPr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6623;p142">
              <a:extLst>
                <a:ext uri="{FF2B5EF4-FFF2-40B4-BE49-F238E27FC236}">
                  <a16:creationId xmlns:a16="http://schemas.microsoft.com/office/drawing/2014/main" id="{4CA0343A-88A9-BFEE-20D2-4B153207C8C6}"/>
                </a:ext>
              </a:extLst>
            </p:cNvPr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6624;p142">
              <a:extLst>
                <a:ext uri="{FF2B5EF4-FFF2-40B4-BE49-F238E27FC236}">
                  <a16:creationId xmlns:a16="http://schemas.microsoft.com/office/drawing/2014/main" id="{67DCD847-BEA7-3173-10DE-B5A7115A4601}"/>
                </a:ext>
              </a:extLst>
            </p:cNvPr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" name="Google Shape;6625;p142">
              <a:extLst>
                <a:ext uri="{FF2B5EF4-FFF2-40B4-BE49-F238E27FC236}">
                  <a16:creationId xmlns:a16="http://schemas.microsoft.com/office/drawing/2014/main" id="{9DA3092A-171F-5626-61DF-0D69FBD5A65A}"/>
                </a:ext>
              </a:extLst>
            </p:cNvPr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6626;p142">
              <a:extLst>
                <a:ext uri="{FF2B5EF4-FFF2-40B4-BE49-F238E27FC236}">
                  <a16:creationId xmlns:a16="http://schemas.microsoft.com/office/drawing/2014/main" id="{AD438E67-0D26-9869-DCC5-65F126D27169}"/>
                </a:ext>
              </a:extLst>
            </p:cNvPr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627;p142">
              <a:extLst>
                <a:ext uri="{FF2B5EF4-FFF2-40B4-BE49-F238E27FC236}">
                  <a16:creationId xmlns:a16="http://schemas.microsoft.com/office/drawing/2014/main" id="{0A0C8942-6A45-F656-757C-493268A32774}"/>
                </a:ext>
              </a:extLst>
            </p:cNvPr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6628;p142">
              <a:extLst>
                <a:ext uri="{FF2B5EF4-FFF2-40B4-BE49-F238E27FC236}">
                  <a16:creationId xmlns:a16="http://schemas.microsoft.com/office/drawing/2014/main" id="{E5AA2A4E-B902-4218-9D61-C80F5439C442}"/>
                </a:ext>
              </a:extLst>
            </p:cNvPr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2" name="Google Shape;6629;p142">
              <a:extLst>
                <a:ext uri="{FF2B5EF4-FFF2-40B4-BE49-F238E27FC236}">
                  <a16:creationId xmlns:a16="http://schemas.microsoft.com/office/drawing/2014/main" id="{276AA68C-E747-D038-EC13-526A94462E35}"/>
                </a:ext>
              </a:extLst>
            </p:cNvPr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3" name="Google Shape;7270;p144">
            <a:extLst>
              <a:ext uri="{FF2B5EF4-FFF2-40B4-BE49-F238E27FC236}">
                <a16:creationId xmlns:a16="http://schemas.microsoft.com/office/drawing/2014/main" id="{999A0291-E06F-E701-A599-AC46F5205192}"/>
              </a:ext>
            </a:extLst>
          </p:cNvPr>
          <p:cNvGrpSpPr/>
          <p:nvPr/>
        </p:nvGrpSpPr>
        <p:grpSpPr>
          <a:xfrm>
            <a:off x="595395" y="2759001"/>
            <a:ext cx="367261" cy="364686"/>
            <a:chOff x="-64781025" y="3361050"/>
            <a:chExt cx="317425" cy="315200"/>
          </a:xfrm>
        </p:grpSpPr>
        <p:sp>
          <p:nvSpPr>
            <p:cNvPr id="14" name="Google Shape;7271;p144">
              <a:extLst>
                <a:ext uri="{FF2B5EF4-FFF2-40B4-BE49-F238E27FC236}">
                  <a16:creationId xmlns:a16="http://schemas.microsoft.com/office/drawing/2014/main" id="{4A48A890-B9C0-51B6-1FAC-1E8306AC1CEF}"/>
                </a:ext>
              </a:extLst>
            </p:cNvPr>
            <p:cNvSpPr/>
            <p:nvPr/>
          </p:nvSpPr>
          <p:spPr>
            <a:xfrm>
              <a:off x="-64764500" y="3388725"/>
              <a:ext cx="272550" cy="272550"/>
            </a:xfrm>
            <a:custGeom>
              <a:avLst/>
              <a:gdLst/>
              <a:ahLst/>
              <a:cxnLst/>
              <a:rect l="l" t="t" r="r" b="b"/>
              <a:pathLst>
                <a:path w="10902" h="10902" extrusionOk="0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72;p144">
              <a:extLst>
                <a:ext uri="{FF2B5EF4-FFF2-40B4-BE49-F238E27FC236}">
                  <a16:creationId xmlns:a16="http://schemas.microsoft.com/office/drawing/2014/main" id="{AFFAFE53-7CF1-2814-C395-C830BD2230D4}"/>
                </a:ext>
              </a:extLst>
            </p:cNvPr>
            <p:cNvSpPr/>
            <p:nvPr/>
          </p:nvSpPr>
          <p:spPr>
            <a:xfrm>
              <a:off x="-64568375" y="3361050"/>
              <a:ext cx="104775" cy="105675"/>
            </a:xfrm>
            <a:custGeom>
              <a:avLst/>
              <a:gdLst/>
              <a:ahLst/>
              <a:cxnLst/>
              <a:rect l="l" t="t" r="r" b="b"/>
              <a:pathLst>
                <a:path w="4191" h="4227" extrusionOk="0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73;p144">
              <a:extLst>
                <a:ext uri="{FF2B5EF4-FFF2-40B4-BE49-F238E27FC236}">
                  <a16:creationId xmlns:a16="http://schemas.microsoft.com/office/drawing/2014/main" id="{F6CCE64B-4EA0-99AB-B158-E94B32837A6D}"/>
                </a:ext>
              </a:extLst>
            </p:cNvPr>
            <p:cNvSpPr/>
            <p:nvPr/>
          </p:nvSpPr>
          <p:spPr>
            <a:xfrm>
              <a:off x="-64645575" y="3596675"/>
              <a:ext cx="85100" cy="79575"/>
            </a:xfrm>
            <a:custGeom>
              <a:avLst/>
              <a:gdLst/>
              <a:ahLst/>
              <a:cxnLst/>
              <a:rect l="l" t="t" r="r" b="b"/>
              <a:pathLst>
                <a:path w="3404" h="3183" extrusionOk="0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74;p144">
              <a:extLst>
                <a:ext uri="{FF2B5EF4-FFF2-40B4-BE49-F238E27FC236}">
                  <a16:creationId xmlns:a16="http://schemas.microsoft.com/office/drawing/2014/main" id="{3F71E0CA-BC3C-5262-6D4D-2050FF353488}"/>
                </a:ext>
              </a:extLst>
            </p:cNvPr>
            <p:cNvSpPr/>
            <p:nvPr/>
          </p:nvSpPr>
          <p:spPr>
            <a:xfrm>
              <a:off x="-64781025" y="3456475"/>
              <a:ext cx="80350" cy="85075"/>
            </a:xfrm>
            <a:custGeom>
              <a:avLst/>
              <a:gdLst/>
              <a:ahLst/>
              <a:cxnLst/>
              <a:rect l="l" t="t" r="r" b="b"/>
              <a:pathLst>
                <a:path w="3214" h="3403" extrusionOk="0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5959;p140">
            <a:extLst>
              <a:ext uri="{FF2B5EF4-FFF2-40B4-BE49-F238E27FC236}">
                <a16:creationId xmlns:a16="http://schemas.microsoft.com/office/drawing/2014/main" id="{BDC58464-0238-568C-A651-9C3DD92E7566}"/>
              </a:ext>
            </a:extLst>
          </p:cNvPr>
          <p:cNvGrpSpPr/>
          <p:nvPr/>
        </p:nvGrpSpPr>
        <p:grpSpPr>
          <a:xfrm>
            <a:off x="3973436" y="4300634"/>
            <a:ext cx="3724200" cy="1910558"/>
            <a:chOff x="2496310" y="3693351"/>
            <a:chExt cx="1342906" cy="688926"/>
          </a:xfrm>
        </p:grpSpPr>
        <p:grpSp>
          <p:nvGrpSpPr>
            <p:cNvPr id="19" name="Google Shape;5960;p140">
              <a:extLst>
                <a:ext uri="{FF2B5EF4-FFF2-40B4-BE49-F238E27FC236}">
                  <a16:creationId xmlns:a16="http://schemas.microsoft.com/office/drawing/2014/main" id="{4A5BBD68-7539-08D8-8320-34F921ECBE8D}"/>
                </a:ext>
              </a:extLst>
            </p:cNvPr>
            <p:cNvGrpSpPr/>
            <p:nvPr/>
          </p:nvGrpSpPr>
          <p:grpSpPr>
            <a:xfrm>
              <a:off x="2496310" y="3693351"/>
              <a:ext cx="1342906" cy="688875"/>
              <a:chOff x="2496310" y="3693351"/>
              <a:chExt cx="1342906" cy="688875"/>
            </a:xfrm>
          </p:grpSpPr>
          <p:sp>
            <p:nvSpPr>
              <p:cNvPr id="24" name="Google Shape;5961;p140">
                <a:extLst>
                  <a:ext uri="{FF2B5EF4-FFF2-40B4-BE49-F238E27FC236}">
                    <a16:creationId xmlns:a16="http://schemas.microsoft.com/office/drawing/2014/main" id="{FE8401B0-CE38-1DEC-51AD-D415372B2A8E}"/>
                  </a:ext>
                </a:extLst>
              </p:cNvPr>
              <p:cNvSpPr/>
              <p:nvPr/>
            </p:nvSpPr>
            <p:spPr>
              <a:xfrm>
                <a:off x="2567815" y="3809577"/>
                <a:ext cx="1200140" cy="572649"/>
              </a:xfrm>
              <a:custGeom>
                <a:avLst/>
                <a:gdLst/>
                <a:ahLst/>
                <a:cxnLst/>
                <a:rect l="l" t="t" r="r" b="b"/>
                <a:pathLst>
                  <a:path w="66087" h="33020" extrusionOk="0">
                    <a:moveTo>
                      <a:pt x="33019" y="0"/>
                    </a:moveTo>
                    <a:cubicBezTo>
                      <a:pt x="14818" y="0"/>
                      <a:pt x="0" y="14808"/>
                      <a:pt x="0" y="33019"/>
                    </a:cubicBezTo>
                    <a:lnTo>
                      <a:pt x="1659" y="33019"/>
                    </a:lnTo>
                    <a:cubicBezTo>
                      <a:pt x="1659" y="15718"/>
                      <a:pt x="15718" y="1659"/>
                      <a:pt x="33019" y="1659"/>
                    </a:cubicBezTo>
                    <a:cubicBezTo>
                      <a:pt x="50321" y="1659"/>
                      <a:pt x="64427" y="15718"/>
                      <a:pt x="64427" y="33019"/>
                    </a:cubicBezTo>
                    <a:lnTo>
                      <a:pt x="66086" y="33019"/>
                    </a:lnTo>
                    <a:cubicBezTo>
                      <a:pt x="66086" y="14808"/>
                      <a:pt x="51269" y="0"/>
                      <a:pt x="3301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5962;p140">
                <a:extLst>
                  <a:ext uri="{FF2B5EF4-FFF2-40B4-BE49-F238E27FC236}">
                    <a16:creationId xmlns:a16="http://schemas.microsoft.com/office/drawing/2014/main" id="{1E98C13B-460A-6B00-F8A6-02840D51A6DA}"/>
                  </a:ext>
                </a:extLst>
              </p:cNvPr>
              <p:cNvSpPr/>
              <p:nvPr/>
            </p:nvSpPr>
            <p:spPr>
              <a:xfrm>
                <a:off x="342068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5963;p140">
                <a:extLst>
                  <a:ext uri="{FF2B5EF4-FFF2-40B4-BE49-F238E27FC236}">
                    <a16:creationId xmlns:a16="http://schemas.microsoft.com/office/drawing/2014/main" id="{053EF0BA-1507-7EB2-C829-A51303CFE139}"/>
                  </a:ext>
                </a:extLst>
              </p:cNvPr>
              <p:cNvSpPr/>
              <p:nvPr/>
            </p:nvSpPr>
            <p:spPr>
              <a:xfrm>
                <a:off x="3135700" y="3791751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5964;p140">
                <a:extLst>
                  <a:ext uri="{FF2B5EF4-FFF2-40B4-BE49-F238E27FC236}">
                    <a16:creationId xmlns:a16="http://schemas.microsoft.com/office/drawing/2014/main" id="{9B2FDD14-FE51-FCD9-EA34-704D0883371B}"/>
                  </a:ext>
                </a:extLst>
              </p:cNvPr>
              <p:cNvSpPr/>
              <p:nvPr/>
            </p:nvSpPr>
            <p:spPr>
              <a:xfrm>
                <a:off x="3620515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5965;p140">
                <a:extLst>
                  <a:ext uri="{FF2B5EF4-FFF2-40B4-BE49-F238E27FC236}">
                    <a16:creationId xmlns:a16="http://schemas.microsoft.com/office/drawing/2014/main" id="{A71A5FD3-8D2C-6AE4-7424-42AF7B2F5CF1}"/>
                  </a:ext>
                </a:extLst>
              </p:cNvPr>
              <p:cNvSpPr/>
              <p:nvPr/>
            </p:nvSpPr>
            <p:spPr>
              <a:xfrm>
                <a:off x="2843808" y="3858516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966;p140">
                <a:extLst>
                  <a:ext uri="{FF2B5EF4-FFF2-40B4-BE49-F238E27FC236}">
                    <a16:creationId xmlns:a16="http://schemas.microsoft.com/office/drawing/2014/main" id="{D8801F67-E5DA-723C-B5CE-0BB6F83272DE}"/>
                  </a:ext>
                </a:extLst>
              </p:cNvPr>
              <p:cNvSpPr/>
              <p:nvPr/>
            </p:nvSpPr>
            <p:spPr>
              <a:xfrm>
                <a:off x="2652010" y="4032917"/>
                <a:ext cx="65100" cy="65100"/>
              </a:xfrm>
              <a:prstGeom prst="ellipse">
                <a:avLst/>
              </a:pr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" name="Google Shape;5967;p140">
                <a:extLst>
                  <a:ext uri="{FF2B5EF4-FFF2-40B4-BE49-F238E27FC236}">
                    <a16:creationId xmlns:a16="http://schemas.microsoft.com/office/drawing/2014/main" id="{FE1F62E5-0876-67C0-F01A-41C46EC0C2C2}"/>
                  </a:ext>
                </a:extLst>
              </p:cNvPr>
              <p:cNvCxnSpPr>
                <a:stCxn id="28" idx="0"/>
              </p:cNvCxnSpPr>
              <p:nvPr/>
            </p:nvCxnSpPr>
            <p:spPr>
              <a:xfrm rot="5400000" flipH="1">
                <a:off x="2741958" y="3724116"/>
                <a:ext cx="68700" cy="200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5968;p140">
                <a:extLst>
                  <a:ext uri="{FF2B5EF4-FFF2-40B4-BE49-F238E27FC236}">
                    <a16:creationId xmlns:a16="http://schemas.microsoft.com/office/drawing/2014/main" id="{81E3F06E-B881-8E58-4041-B0A7BF87AA40}"/>
                  </a:ext>
                </a:extLst>
              </p:cNvPr>
              <p:cNvCxnSpPr>
                <a:stCxn id="25" idx="0"/>
              </p:cNvCxnSpPr>
              <p:nvPr/>
            </p:nvCxnSpPr>
            <p:spPr>
              <a:xfrm rot="-5400000">
                <a:off x="3512338" y="3723516"/>
                <a:ext cx="75900" cy="194100"/>
              </a:xfrm>
              <a:prstGeom prst="bentConnector2">
                <a:avLst/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5969;p140">
                <a:extLst>
                  <a:ext uri="{FF2B5EF4-FFF2-40B4-BE49-F238E27FC236}">
                    <a16:creationId xmlns:a16="http://schemas.microsoft.com/office/drawing/2014/main" id="{A5F7A636-D8BB-7C7B-1ACF-FAA0F840B859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rot="-5400000">
                <a:off x="3119350" y="3742251"/>
                <a:ext cx="984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5970;p140">
                <a:extLst>
                  <a:ext uri="{FF2B5EF4-FFF2-40B4-BE49-F238E27FC236}">
                    <a16:creationId xmlns:a16="http://schemas.microsoft.com/office/drawing/2014/main" id="{47A2B08A-DD8C-989D-2389-0E00EE2CD485}"/>
                  </a:ext>
                </a:extLst>
              </p:cNvPr>
              <p:cNvCxnSpPr>
                <a:stCxn id="29" idx="2"/>
              </p:cNvCxnSpPr>
              <p:nvPr/>
            </p:nvCxnSpPr>
            <p:spPr>
              <a:xfrm flipH="1">
                <a:off x="2496310" y="4065467"/>
                <a:ext cx="1557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5971;p140">
                <a:extLst>
                  <a:ext uri="{FF2B5EF4-FFF2-40B4-BE49-F238E27FC236}">
                    <a16:creationId xmlns:a16="http://schemas.microsoft.com/office/drawing/2014/main" id="{669266C6-E57C-27AB-C9E7-198740E98329}"/>
                  </a:ext>
                </a:extLst>
              </p:cNvPr>
              <p:cNvCxnSpPr>
                <a:stCxn id="27" idx="6"/>
              </p:cNvCxnSpPr>
              <p:nvPr/>
            </p:nvCxnSpPr>
            <p:spPr>
              <a:xfrm>
                <a:off x="3685615" y="4065467"/>
                <a:ext cx="153600" cy="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rgbClr val="869FB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5972;p140">
              <a:extLst>
                <a:ext uri="{FF2B5EF4-FFF2-40B4-BE49-F238E27FC236}">
                  <a16:creationId xmlns:a16="http://schemas.microsoft.com/office/drawing/2014/main" id="{F85B41C8-23CE-613C-F82F-12A37285A6FE}"/>
                </a:ext>
              </a:extLst>
            </p:cNvPr>
            <p:cNvGrpSpPr/>
            <p:nvPr/>
          </p:nvGrpSpPr>
          <p:grpSpPr>
            <a:xfrm>
              <a:off x="2675275" y="3930557"/>
              <a:ext cx="1003306" cy="451720"/>
              <a:chOff x="2675275" y="4174282"/>
              <a:chExt cx="1003306" cy="451720"/>
            </a:xfrm>
          </p:grpSpPr>
          <p:sp>
            <p:nvSpPr>
              <p:cNvPr id="21" name="Google Shape;5973;p140">
                <a:extLst>
                  <a:ext uri="{FF2B5EF4-FFF2-40B4-BE49-F238E27FC236}">
                    <a16:creationId xmlns:a16="http://schemas.microsoft.com/office/drawing/2014/main" id="{3D5201D9-CA13-7B0C-EDDF-3C8DBBBB9380}"/>
                  </a:ext>
                </a:extLst>
              </p:cNvPr>
              <p:cNvSpPr/>
              <p:nvPr/>
            </p:nvSpPr>
            <p:spPr>
              <a:xfrm>
                <a:off x="2675275" y="4174282"/>
                <a:ext cx="1003306" cy="451719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BBC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974;p140">
                <a:extLst>
                  <a:ext uri="{FF2B5EF4-FFF2-40B4-BE49-F238E27FC236}">
                    <a16:creationId xmlns:a16="http://schemas.microsoft.com/office/drawing/2014/main" id="{A4ECB52F-2464-1529-1362-DE5566E7F218}"/>
                  </a:ext>
                </a:extLst>
              </p:cNvPr>
              <p:cNvSpPr/>
              <p:nvPr/>
            </p:nvSpPr>
            <p:spPr>
              <a:xfrm>
                <a:off x="2716046" y="4210984"/>
                <a:ext cx="921789" cy="415018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975;p140">
                <a:extLst>
                  <a:ext uri="{FF2B5EF4-FFF2-40B4-BE49-F238E27FC236}">
                    <a16:creationId xmlns:a16="http://schemas.microsoft.com/office/drawing/2014/main" id="{74C0C57F-79D0-77D7-8DC8-154499A6C04C}"/>
                  </a:ext>
                </a:extLst>
              </p:cNvPr>
              <p:cNvSpPr/>
              <p:nvPr/>
            </p:nvSpPr>
            <p:spPr>
              <a:xfrm>
                <a:off x="2762410" y="4247231"/>
                <a:ext cx="828676" cy="373095"/>
              </a:xfrm>
              <a:custGeom>
                <a:avLst/>
                <a:gdLst/>
                <a:ahLst/>
                <a:cxnLst/>
                <a:rect l="l" t="t" r="r" b="b"/>
                <a:pathLst>
                  <a:path w="27286" h="12285" extrusionOk="0">
                    <a:moveTo>
                      <a:pt x="13661" y="1"/>
                    </a:moveTo>
                    <a:cubicBezTo>
                      <a:pt x="10793" y="1"/>
                      <a:pt x="8149" y="858"/>
                      <a:pt x="5960" y="2341"/>
                    </a:cubicBezTo>
                    <a:cubicBezTo>
                      <a:pt x="5692" y="2529"/>
                      <a:pt x="5468" y="2681"/>
                      <a:pt x="5245" y="2868"/>
                    </a:cubicBezTo>
                    <a:cubicBezTo>
                      <a:pt x="4021" y="3798"/>
                      <a:pt x="2976" y="4950"/>
                      <a:pt x="2163" y="6219"/>
                    </a:cubicBezTo>
                    <a:cubicBezTo>
                      <a:pt x="1787" y="6808"/>
                      <a:pt x="1448" y="7407"/>
                      <a:pt x="1153" y="8041"/>
                    </a:cubicBezTo>
                    <a:cubicBezTo>
                      <a:pt x="1117" y="8113"/>
                      <a:pt x="1082" y="8193"/>
                      <a:pt x="1082" y="8265"/>
                    </a:cubicBezTo>
                    <a:cubicBezTo>
                      <a:pt x="519" y="9533"/>
                      <a:pt x="153" y="10873"/>
                      <a:pt x="1" y="12285"/>
                    </a:cubicBezTo>
                    <a:lnTo>
                      <a:pt x="27286" y="12285"/>
                    </a:lnTo>
                    <a:cubicBezTo>
                      <a:pt x="27250" y="11838"/>
                      <a:pt x="27178" y="11392"/>
                      <a:pt x="27098" y="10981"/>
                    </a:cubicBezTo>
                    <a:cubicBezTo>
                      <a:pt x="27098" y="10909"/>
                      <a:pt x="27062" y="10873"/>
                      <a:pt x="27062" y="10793"/>
                    </a:cubicBezTo>
                    <a:cubicBezTo>
                      <a:pt x="27026" y="10650"/>
                      <a:pt x="26991" y="10498"/>
                      <a:pt x="26955" y="10346"/>
                    </a:cubicBezTo>
                    <a:cubicBezTo>
                      <a:pt x="26955" y="10275"/>
                      <a:pt x="26910" y="10239"/>
                      <a:pt x="26910" y="10203"/>
                    </a:cubicBezTo>
                    <a:cubicBezTo>
                      <a:pt x="26910" y="10159"/>
                      <a:pt x="26910" y="10123"/>
                      <a:pt x="26875" y="10087"/>
                    </a:cubicBezTo>
                    <a:cubicBezTo>
                      <a:pt x="26205" y="7595"/>
                      <a:pt x="24864" y="5397"/>
                      <a:pt x="23006" y="3681"/>
                    </a:cubicBezTo>
                    <a:cubicBezTo>
                      <a:pt x="20549" y="1376"/>
                      <a:pt x="17270" y="1"/>
                      <a:pt x="13661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hu-HU" sz="180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err="1"/>
                  <a:t>Problems</a:t>
                </a:r>
                <a:r>
                  <a:rPr lang="hu-HU" sz="1800"/>
                  <a:t> </a:t>
                </a:r>
                <a:r>
                  <a:rPr lang="hu-HU" sz="1800" err="1"/>
                  <a:t>to</a:t>
                </a:r>
                <a:r>
                  <a:rPr lang="hu-HU" sz="1800"/>
                  <a:t> be </a:t>
                </a:r>
                <a:r>
                  <a:rPr lang="hu-HU" sz="1800" err="1"/>
                  <a:t>solved</a:t>
                </a:r>
                <a:endParaRPr sz="1800"/>
              </a:p>
            </p:txBody>
          </p:sp>
        </p:grpSp>
      </p:grp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134F6EF7-F719-9353-79FF-3EB4C3E2841A}"/>
              </a:ext>
            </a:extLst>
          </p:cNvPr>
          <p:cNvSpPr txBox="1"/>
          <p:nvPr/>
        </p:nvSpPr>
        <p:spPr>
          <a:xfrm>
            <a:off x="2298264" y="5109227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Improved</a:t>
            </a:r>
            <a:r>
              <a:rPr lang="hu-HU"/>
              <a:t> </a:t>
            </a:r>
            <a:r>
              <a:rPr lang="hu-HU" err="1"/>
              <a:t>security</a:t>
            </a:r>
            <a:endParaRPr lang="hu-HU"/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E61165D3-7561-8901-9293-F312F70B4F8D}"/>
              </a:ext>
            </a:extLst>
          </p:cNvPr>
          <p:cNvSpPr txBox="1"/>
          <p:nvPr/>
        </p:nvSpPr>
        <p:spPr>
          <a:xfrm>
            <a:off x="2362319" y="4349173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Simplified</a:t>
            </a:r>
            <a:r>
              <a:rPr lang="hu-HU"/>
              <a:t> management</a:t>
            </a: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B7F4A44E-56A4-E415-7625-093415D14D91}"/>
              </a:ext>
            </a:extLst>
          </p:cNvPr>
          <p:cNvSpPr txBox="1"/>
          <p:nvPr/>
        </p:nvSpPr>
        <p:spPr>
          <a:xfrm>
            <a:off x="7663238" y="511902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Reduced</a:t>
            </a:r>
            <a:r>
              <a:rPr lang="hu-HU"/>
              <a:t> </a:t>
            </a:r>
            <a:r>
              <a:rPr lang="hu-HU" err="1"/>
              <a:t>costs</a:t>
            </a:r>
            <a:endParaRPr lang="hu-HU"/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CBE38D38-7372-8F6D-034B-81130DC05707}"/>
              </a:ext>
            </a:extLst>
          </p:cNvPr>
          <p:cNvSpPr txBox="1"/>
          <p:nvPr/>
        </p:nvSpPr>
        <p:spPr>
          <a:xfrm>
            <a:off x="7194914" y="4349173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Better</a:t>
            </a:r>
            <a:r>
              <a:rPr lang="hu-HU"/>
              <a:t> </a:t>
            </a:r>
            <a:r>
              <a:rPr lang="hu-HU" err="1"/>
              <a:t>scalability</a:t>
            </a:r>
            <a:endParaRPr lang="hu-HU"/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1DE17E78-0E5C-BDCD-13F7-978E93FB5BB7}"/>
              </a:ext>
            </a:extLst>
          </p:cNvPr>
          <p:cNvSpPr txBox="1"/>
          <p:nvPr/>
        </p:nvSpPr>
        <p:spPr>
          <a:xfrm>
            <a:off x="5359621" y="3960368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Reliability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858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BE5CAD-4FB8-7796-8538-1A767B49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000" b="1" err="1"/>
              <a:t>DanErBe</a:t>
            </a:r>
            <a:r>
              <a:rPr lang="hu-HU" sz="4000" b="1"/>
              <a:t> </a:t>
            </a:r>
            <a:r>
              <a:rPr lang="hu-HU" sz="4000" b="1" err="1"/>
              <a:t>company</a:t>
            </a:r>
            <a:endParaRPr lang="hu-HU" sz="400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A8D4E00-9C36-8818-BA43-A1C81420C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err="1"/>
              <a:t>Danerbe</a:t>
            </a:r>
            <a:r>
              <a:rPr lang="en-US"/>
              <a:t> is a growing telecommunications company specializing in internet and digital services. </a:t>
            </a:r>
            <a:endParaRPr lang="hu-HU"/>
          </a:p>
        </p:txBody>
      </p:sp>
      <p:sp>
        <p:nvSpPr>
          <p:cNvPr id="4" name="Google Shape;2055;p136">
            <a:extLst>
              <a:ext uri="{FF2B5EF4-FFF2-40B4-BE49-F238E27FC236}">
                <a16:creationId xmlns:a16="http://schemas.microsoft.com/office/drawing/2014/main" id="{B0569C19-A2FB-7B6C-7DCF-68F6B233AFD7}"/>
              </a:ext>
            </a:extLst>
          </p:cNvPr>
          <p:cNvSpPr/>
          <p:nvPr/>
        </p:nvSpPr>
        <p:spPr>
          <a:xfrm>
            <a:off x="859388" y="1841696"/>
            <a:ext cx="183157" cy="131329"/>
          </a:xfrm>
          <a:custGeom>
            <a:avLst/>
            <a:gdLst/>
            <a:ahLst/>
            <a:cxnLst/>
            <a:rect l="l" t="t" r="r" b="b"/>
            <a:pathLst>
              <a:path w="3008" h="2157" extrusionOk="0">
                <a:moveTo>
                  <a:pt x="0" y="0"/>
                </a:moveTo>
                <a:lnTo>
                  <a:pt x="729" y="1075"/>
                </a:lnTo>
                <a:lnTo>
                  <a:pt x="0" y="2157"/>
                </a:lnTo>
                <a:lnTo>
                  <a:pt x="0" y="2157"/>
                </a:lnTo>
                <a:lnTo>
                  <a:pt x="3008" y="1075"/>
                </a:lnTo>
                <a:lnTo>
                  <a:pt x="0" y="0"/>
                </a:ln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" name="Google Shape;5369;p138">
            <a:extLst>
              <a:ext uri="{FF2B5EF4-FFF2-40B4-BE49-F238E27FC236}">
                <a16:creationId xmlns:a16="http://schemas.microsoft.com/office/drawing/2014/main" id="{9597B634-2A5B-02F4-1D28-65F99249C11F}"/>
              </a:ext>
            </a:extLst>
          </p:cNvPr>
          <p:cNvGrpSpPr/>
          <p:nvPr/>
        </p:nvGrpSpPr>
        <p:grpSpPr>
          <a:xfrm>
            <a:off x="2401351" y="2404657"/>
            <a:ext cx="7389297" cy="3686976"/>
            <a:chOff x="724986" y="3605478"/>
            <a:chExt cx="1368680" cy="682919"/>
          </a:xfrm>
        </p:grpSpPr>
        <p:grpSp>
          <p:nvGrpSpPr>
            <p:cNvPr id="93" name="Google Shape;5370;p138">
              <a:extLst>
                <a:ext uri="{FF2B5EF4-FFF2-40B4-BE49-F238E27FC236}">
                  <a16:creationId xmlns:a16="http://schemas.microsoft.com/office/drawing/2014/main" id="{3A848709-758C-E842-0458-57B6F0290401}"/>
                </a:ext>
              </a:extLst>
            </p:cNvPr>
            <p:cNvGrpSpPr/>
            <p:nvPr/>
          </p:nvGrpSpPr>
          <p:grpSpPr>
            <a:xfrm>
              <a:off x="1289102" y="3823629"/>
              <a:ext cx="240442" cy="250435"/>
              <a:chOff x="-165066" y="3843615"/>
              <a:chExt cx="221259" cy="230455"/>
            </a:xfrm>
          </p:grpSpPr>
          <p:sp>
            <p:nvSpPr>
              <p:cNvPr id="159" name="Google Shape;5371;p138">
                <a:extLst>
                  <a:ext uri="{FF2B5EF4-FFF2-40B4-BE49-F238E27FC236}">
                    <a16:creationId xmlns:a16="http://schemas.microsoft.com/office/drawing/2014/main" id="{3145D8F6-A546-260D-A08D-621AE32E4054}"/>
                  </a:ext>
                </a:extLst>
              </p:cNvPr>
              <p:cNvSpPr/>
              <p:nvPr/>
            </p:nvSpPr>
            <p:spPr>
              <a:xfrm>
                <a:off x="-16506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7950" y="0"/>
                    </a:moveTo>
                    <a:cubicBezTo>
                      <a:pt x="7325" y="0"/>
                      <a:pt x="7031" y="353"/>
                      <a:pt x="6905" y="861"/>
                    </a:cubicBezTo>
                    <a:cubicBezTo>
                      <a:pt x="6789" y="843"/>
                      <a:pt x="6673" y="834"/>
                      <a:pt x="6560" y="834"/>
                    </a:cubicBezTo>
                    <a:cubicBezTo>
                      <a:pt x="5374" y="834"/>
                      <a:pt x="4369" y="1804"/>
                      <a:pt x="4378" y="3035"/>
                    </a:cubicBezTo>
                    <a:cubicBezTo>
                      <a:pt x="4378" y="3093"/>
                      <a:pt x="4384" y="3152"/>
                      <a:pt x="4388" y="3210"/>
                    </a:cubicBezTo>
                    <a:cubicBezTo>
                      <a:pt x="4095" y="3091"/>
                      <a:pt x="3789" y="3034"/>
                      <a:pt x="3486" y="3034"/>
                    </a:cubicBezTo>
                    <a:cubicBezTo>
                      <a:pt x="2814" y="3034"/>
                      <a:pt x="2155" y="3317"/>
                      <a:pt x="1689" y="3841"/>
                    </a:cubicBezTo>
                    <a:cubicBezTo>
                      <a:pt x="1013" y="4601"/>
                      <a:pt x="893" y="5704"/>
                      <a:pt x="1385" y="6594"/>
                    </a:cubicBezTo>
                    <a:cubicBezTo>
                      <a:pt x="0" y="7697"/>
                      <a:pt x="117" y="9839"/>
                      <a:pt x="1618" y="10780"/>
                    </a:cubicBezTo>
                    <a:cubicBezTo>
                      <a:pt x="664" y="11961"/>
                      <a:pt x="1036" y="13721"/>
                      <a:pt x="2388" y="14417"/>
                    </a:cubicBezTo>
                    <a:cubicBezTo>
                      <a:pt x="2375" y="14508"/>
                      <a:pt x="2372" y="14595"/>
                      <a:pt x="2372" y="14685"/>
                    </a:cubicBezTo>
                    <a:cubicBezTo>
                      <a:pt x="2372" y="15776"/>
                      <a:pt x="3106" y="16727"/>
                      <a:pt x="4161" y="17002"/>
                    </a:cubicBezTo>
                    <a:cubicBezTo>
                      <a:pt x="4473" y="17901"/>
                      <a:pt x="5317" y="18472"/>
                      <a:pt x="6226" y="18472"/>
                    </a:cubicBezTo>
                    <a:cubicBezTo>
                      <a:pt x="6429" y="18472"/>
                      <a:pt x="6635" y="18443"/>
                      <a:pt x="6840" y="18383"/>
                    </a:cubicBezTo>
                    <a:cubicBezTo>
                      <a:pt x="6888" y="19128"/>
                      <a:pt x="7157" y="19697"/>
                      <a:pt x="7953" y="19697"/>
                    </a:cubicBezTo>
                    <a:cubicBezTo>
                      <a:pt x="9074" y="19697"/>
                      <a:pt x="9059" y="18730"/>
                      <a:pt x="9075" y="18730"/>
                    </a:cubicBezTo>
                    <a:cubicBezTo>
                      <a:pt x="9075" y="18730"/>
                      <a:pt x="9075" y="18730"/>
                      <a:pt x="9075" y="18730"/>
                    </a:cubicBezTo>
                    <a:cubicBezTo>
                      <a:pt x="9072" y="18726"/>
                      <a:pt x="9046" y="1055"/>
                      <a:pt x="9033" y="1055"/>
                    </a:cubicBezTo>
                    <a:cubicBezTo>
                      <a:pt x="9033" y="1055"/>
                      <a:pt x="9033" y="1055"/>
                      <a:pt x="9033" y="1055"/>
                    </a:cubicBezTo>
                    <a:cubicBezTo>
                      <a:pt x="9014" y="919"/>
                      <a:pt x="8982" y="790"/>
                      <a:pt x="8936" y="660"/>
                    </a:cubicBezTo>
                    <a:cubicBezTo>
                      <a:pt x="8784" y="259"/>
                      <a:pt x="8490" y="0"/>
                      <a:pt x="7950" y="0"/>
                    </a:cubicBezTo>
                    <a:close/>
                  </a:path>
                </a:pathLst>
              </a:custGeom>
              <a:solidFill>
                <a:srgbClr val="E4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372;p138">
                <a:extLst>
                  <a:ext uri="{FF2B5EF4-FFF2-40B4-BE49-F238E27FC236}">
                    <a16:creationId xmlns:a16="http://schemas.microsoft.com/office/drawing/2014/main" id="{1081ECCC-D8C4-85BA-3C8C-FA7418623B7B}"/>
                  </a:ext>
                </a:extLst>
              </p:cNvPr>
              <p:cNvSpPr/>
              <p:nvPr/>
            </p:nvSpPr>
            <p:spPr>
              <a:xfrm>
                <a:off x="-100985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3573" y="1"/>
                    </a:moveTo>
                    <a:cubicBezTo>
                      <a:pt x="3573" y="1"/>
                      <a:pt x="1" y="221"/>
                      <a:pt x="997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373;p138">
                <a:extLst>
                  <a:ext uri="{FF2B5EF4-FFF2-40B4-BE49-F238E27FC236}">
                    <a16:creationId xmlns:a16="http://schemas.microsoft.com/office/drawing/2014/main" id="{A7889A38-6D9F-B498-6EDA-68C0D28973D1}"/>
                  </a:ext>
                </a:extLst>
              </p:cNvPr>
              <p:cNvSpPr/>
              <p:nvPr/>
            </p:nvSpPr>
            <p:spPr>
              <a:xfrm>
                <a:off x="-86594" y="3875146"/>
                <a:ext cx="27296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3" h="2198" fill="none" extrusionOk="0">
                    <a:moveTo>
                      <a:pt x="0" y="696"/>
                    </a:moveTo>
                    <a:cubicBezTo>
                      <a:pt x="0" y="696"/>
                      <a:pt x="2333" y="0"/>
                      <a:pt x="2333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374;p138">
                <a:extLst>
                  <a:ext uri="{FF2B5EF4-FFF2-40B4-BE49-F238E27FC236}">
                    <a16:creationId xmlns:a16="http://schemas.microsoft.com/office/drawing/2014/main" id="{7221AF8D-EA12-79B7-0618-0DA82CDD5655}"/>
                  </a:ext>
                </a:extLst>
              </p:cNvPr>
              <p:cNvSpPr/>
              <p:nvPr/>
            </p:nvSpPr>
            <p:spPr>
              <a:xfrm>
                <a:off x="-113855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1" y="1"/>
                    </a:moveTo>
                    <a:cubicBezTo>
                      <a:pt x="1" y="1"/>
                      <a:pt x="1" y="1056"/>
                      <a:pt x="768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375;p138">
                <a:extLst>
                  <a:ext uri="{FF2B5EF4-FFF2-40B4-BE49-F238E27FC236}">
                    <a16:creationId xmlns:a16="http://schemas.microsoft.com/office/drawing/2014/main" id="{616FE8C0-205A-0A94-84A1-1BA74455FC2B}"/>
                  </a:ext>
                </a:extLst>
              </p:cNvPr>
              <p:cNvSpPr/>
              <p:nvPr/>
            </p:nvSpPr>
            <p:spPr>
              <a:xfrm>
                <a:off x="-148861" y="3908679"/>
                <a:ext cx="53340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59" h="1328" fill="none" extrusionOk="0">
                    <a:moveTo>
                      <a:pt x="0" y="1030"/>
                    </a:moveTo>
                    <a:cubicBezTo>
                      <a:pt x="1301" y="1"/>
                      <a:pt x="2559" y="1327"/>
                      <a:pt x="2559" y="1327"/>
                    </a:cubicBezTo>
                    <a:cubicBezTo>
                      <a:pt x="2559" y="1327"/>
                      <a:pt x="2828" y="150"/>
                      <a:pt x="4559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5376;p138">
                <a:extLst>
                  <a:ext uri="{FF2B5EF4-FFF2-40B4-BE49-F238E27FC236}">
                    <a16:creationId xmlns:a16="http://schemas.microsoft.com/office/drawing/2014/main" id="{6A5C2676-C189-E7B9-2A20-E65A42AAA57B}"/>
                  </a:ext>
                </a:extLst>
              </p:cNvPr>
              <p:cNvSpPr/>
              <p:nvPr/>
            </p:nvSpPr>
            <p:spPr>
              <a:xfrm>
                <a:off x="-137430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10" y="4439"/>
                    </a:moveTo>
                    <a:cubicBezTo>
                      <a:pt x="10" y="4439"/>
                      <a:pt x="0" y="2220"/>
                      <a:pt x="1718" y="2437"/>
                    </a:cubicBezTo>
                    <a:cubicBezTo>
                      <a:pt x="1718" y="2437"/>
                      <a:pt x="828" y="1217"/>
                      <a:pt x="2401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5377;p138">
                <a:extLst>
                  <a:ext uri="{FF2B5EF4-FFF2-40B4-BE49-F238E27FC236}">
                    <a16:creationId xmlns:a16="http://schemas.microsoft.com/office/drawing/2014/main" id="{A2C702D5-2149-9F19-ABEE-6855BD805A2B}"/>
                  </a:ext>
                </a:extLst>
              </p:cNvPr>
              <p:cNvSpPr/>
              <p:nvPr/>
            </p:nvSpPr>
            <p:spPr>
              <a:xfrm>
                <a:off x="-122021" y="4015429"/>
                <a:ext cx="12461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2767" fill="none" extrusionOk="0">
                    <a:moveTo>
                      <a:pt x="1064" y="0"/>
                    </a:moveTo>
                    <a:cubicBezTo>
                      <a:pt x="1064" y="0"/>
                      <a:pt x="0" y="1146"/>
                      <a:pt x="702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5378;p138">
                <a:extLst>
                  <a:ext uri="{FF2B5EF4-FFF2-40B4-BE49-F238E27FC236}">
                    <a16:creationId xmlns:a16="http://schemas.microsoft.com/office/drawing/2014/main" id="{1788B5EA-6AEB-5CE4-85FC-D63890A63A3E}"/>
                  </a:ext>
                </a:extLst>
              </p:cNvPr>
              <p:cNvSpPr/>
              <p:nvPr/>
            </p:nvSpPr>
            <p:spPr>
              <a:xfrm>
                <a:off x="-95533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3097" y="197"/>
                    </a:moveTo>
                    <a:cubicBezTo>
                      <a:pt x="1463" y="0"/>
                      <a:pt x="764" y="1579"/>
                      <a:pt x="764" y="1579"/>
                    </a:cubicBezTo>
                    <a:cubicBezTo>
                      <a:pt x="764" y="1579"/>
                      <a:pt x="334" y="1391"/>
                      <a:pt x="1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5379;p138">
                <a:extLst>
                  <a:ext uri="{FF2B5EF4-FFF2-40B4-BE49-F238E27FC236}">
                    <a16:creationId xmlns:a16="http://schemas.microsoft.com/office/drawing/2014/main" id="{91CB28B0-18EB-D9C4-FA54-93DF1B45B821}"/>
                  </a:ext>
                </a:extLst>
              </p:cNvPr>
              <p:cNvSpPr/>
              <p:nvPr/>
            </p:nvSpPr>
            <p:spPr>
              <a:xfrm>
                <a:off x="-123355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2735" y="0"/>
                    </a:moveTo>
                    <a:cubicBezTo>
                      <a:pt x="2735" y="0"/>
                      <a:pt x="1085" y="1530"/>
                      <a:pt x="1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5380;p138">
                <a:extLst>
                  <a:ext uri="{FF2B5EF4-FFF2-40B4-BE49-F238E27FC236}">
                    <a16:creationId xmlns:a16="http://schemas.microsoft.com/office/drawing/2014/main" id="{1A5FBF99-6265-600A-7461-7F9D2029D11A}"/>
                  </a:ext>
                </a:extLst>
              </p:cNvPr>
              <p:cNvSpPr/>
              <p:nvPr/>
            </p:nvSpPr>
            <p:spPr>
              <a:xfrm>
                <a:off x="-91367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1" y="434"/>
                    </a:moveTo>
                    <a:cubicBezTo>
                      <a:pt x="1" y="434"/>
                      <a:pt x="1709" y="1"/>
                      <a:pt x="2741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5381;p138">
                <a:extLst>
                  <a:ext uri="{FF2B5EF4-FFF2-40B4-BE49-F238E27FC236}">
                    <a16:creationId xmlns:a16="http://schemas.microsoft.com/office/drawing/2014/main" id="{D2EC144E-2212-245C-255C-D1EF7D97F4B9}"/>
                  </a:ext>
                </a:extLst>
              </p:cNvPr>
              <p:cNvSpPr/>
              <p:nvPr/>
            </p:nvSpPr>
            <p:spPr>
              <a:xfrm>
                <a:off x="-49996" y="3843615"/>
                <a:ext cx="10618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19697" extrusionOk="0">
                    <a:moveTo>
                      <a:pt x="1127" y="0"/>
                    </a:moveTo>
                    <a:cubicBezTo>
                      <a:pt x="586" y="0"/>
                      <a:pt x="292" y="259"/>
                      <a:pt x="140" y="660"/>
                    </a:cubicBezTo>
                    <a:cubicBezTo>
                      <a:pt x="95" y="790"/>
                      <a:pt x="62" y="919"/>
                      <a:pt x="43" y="1055"/>
                    </a:cubicBezTo>
                    <a:cubicBezTo>
                      <a:pt x="43" y="1055"/>
                      <a:pt x="43" y="1055"/>
                      <a:pt x="43" y="1055"/>
                    </a:cubicBezTo>
                    <a:cubicBezTo>
                      <a:pt x="30" y="1055"/>
                      <a:pt x="4" y="18726"/>
                      <a:pt x="1" y="18730"/>
                    </a:cubicBezTo>
                    <a:cubicBezTo>
                      <a:pt x="1" y="18730"/>
                      <a:pt x="1" y="18730"/>
                      <a:pt x="1" y="18730"/>
                    </a:cubicBezTo>
                    <a:cubicBezTo>
                      <a:pt x="17" y="18730"/>
                      <a:pt x="3" y="19697"/>
                      <a:pt x="1123" y="19697"/>
                    </a:cubicBezTo>
                    <a:cubicBezTo>
                      <a:pt x="1919" y="19697"/>
                      <a:pt x="2188" y="19128"/>
                      <a:pt x="2236" y="18383"/>
                    </a:cubicBezTo>
                    <a:cubicBezTo>
                      <a:pt x="2441" y="18443"/>
                      <a:pt x="2647" y="18472"/>
                      <a:pt x="2850" y="18472"/>
                    </a:cubicBezTo>
                    <a:cubicBezTo>
                      <a:pt x="3758" y="18472"/>
                      <a:pt x="4600" y="17901"/>
                      <a:pt x="4915" y="17002"/>
                    </a:cubicBezTo>
                    <a:cubicBezTo>
                      <a:pt x="5970" y="16727"/>
                      <a:pt x="6704" y="15776"/>
                      <a:pt x="6704" y="14685"/>
                    </a:cubicBezTo>
                    <a:cubicBezTo>
                      <a:pt x="6704" y="14595"/>
                      <a:pt x="6698" y="14508"/>
                      <a:pt x="6688" y="14417"/>
                    </a:cubicBezTo>
                    <a:cubicBezTo>
                      <a:pt x="8040" y="13725"/>
                      <a:pt x="8412" y="11961"/>
                      <a:pt x="7458" y="10780"/>
                    </a:cubicBezTo>
                    <a:cubicBezTo>
                      <a:pt x="8956" y="9839"/>
                      <a:pt x="9076" y="7697"/>
                      <a:pt x="7691" y="6594"/>
                    </a:cubicBezTo>
                    <a:cubicBezTo>
                      <a:pt x="8183" y="5704"/>
                      <a:pt x="8060" y="4601"/>
                      <a:pt x="7387" y="3841"/>
                    </a:cubicBezTo>
                    <a:cubicBezTo>
                      <a:pt x="6921" y="3315"/>
                      <a:pt x="6264" y="3033"/>
                      <a:pt x="5593" y="3033"/>
                    </a:cubicBezTo>
                    <a:cubicBezTo>
                      <a:pt x="5289" y="3033"/>
                      <a:pt x="4982" y="3091"/>
                      <a:pt x="4689" y="3210"/>
                    </a:cubicBezTo>
                    <a:cubicBezTo>
                      <a:pt x="4692" y="3152"/>
                      <a:pt x="4695" y="3093"/>
                      <a:pt x="4695" y="3035"/>
                    </a:cubicBezTo>
                    <a:cubicBezTo>
                      <a:pt x="4704" y="1804"/>
                      <a:pt x="3702" y="834"/>
                      <a:pt x="2514" y="834"/>
                    </a:cubicBezTo>
                    <a:cubicBezTo>
                      <a:pt x="2400" y="834"/>
                      <a:pt x="2285" y="843"/>
                      <a:pt x="2168" y="861"/>
                    </a:cubicBezTo>
                    <a:cubicBezTo>
                      <a:pt x="2045" y="353"/>
                      <a:pt x="1751" y="0"/>
                      <a:pt x="1127" y="0"/>
                    </a:cubicBezTo>
                    <a:close/>
                  </a:path>
                </a:pathLst>
              </a:custGeom>
              <a:solidFill>
                <a:srgbClr val="405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5382;p138">
                <a:extLst>
                  <a:ext uri="{FF2B5EF4-FFF2-40B4-BE49-F238E27FC236}">
                    <a16:creationId xmlns:a16="http://schemas.microsoft.com/office/drawing/2014/main" id="{E294A16B-071D-EEEA-F25E-CCE27F82E34D}"/>
                  </a:ext>
                </a:extLst>
              </p:cNvPr>
              <p:cNvSpPr/>
              <p:nvPr/>
            </p:nvSpPr>
            <p:spPr>
              <a:xfrm>
                <a:off x="-49692" y="3906105"/>
                <a:ext cx="4180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4505" fill="none" extrusionOk="0">
                    <a:moveTo>
                      <a:pt x="1" y="1"/>
                    </a:moveTo>
                    <a:cubicBezTo>
                      <a:pt x="1" y="1"/>
                      <a:pt x="3572" y="221"/>
                      <a:pt x="2573" y="4504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5383;p138">
                <a:extLst>
                  <a:ext uri="{FF2B5EF4-FFF2-40B4-BE49-F238E27FC236}">
                    <a16:creationId xmlns:a16="http://schemas.microsoft.com/office/drawing/2014/main" id="{BE833CDF-1C85-CFC8-1338-518D21E10717}"/>
                  </a:ext>
                </a:extLst>
              </p:cNvPr>
              <p:cNvSpPr/>
              <p:nvPr/>
            </p:nvSpPr>
            <p:spPr>
              <a:xfrm>
                <a:off x="-49575" y="3875146"/>
                <a:ext cx="27261" cy="25717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2198" fill="none" extrusionOk="0">
                    <a:moveTo>
                      <a:pt x="2330" y="696"/>
                    </a:moveTo>
                    <a:cubicBezTo>
                      <a:pt x="2330" y="696"/>
                      <a:pt x="0" y="0"/>
                      <a:pt x="0" y="219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5384;p138">
                <a:extLst>
                  <a:ext uri="{FF2B5EF4-FFF2-40B4-BE49-F238E27FC236}">
                    <a16:creationId xmlns:a16="http://schemas.microsoft.com/office/drawing/2014/main" id="{0A6D3D1C-543A-3867-4E72-39C67A857EF8}"/>
                  </a:ext>
                </a:extLst>
              </p:cNvPr>
              <p:cNvSpPr/>
              <p:nvPr/>
            </p:nvSpPr>
            <p:spPr>
              <a:xfrm>
                <a:off x="-4003" y="3879078"/>
                <a:ext cx="8986" cy="21785"/>
              </a:xfrm>
              <a:custGeom>
                <a:avLst/>
                <a:gdLst/>
                <a:ahLst/>
                <a:cxnLst/>
                <a:rect l="l" t="t" r="r" b="b"/>
                <a:pathLst>
                  <a:path w="768" h="1862" fill="none" extrusionOk="0">
                    <a:moveTo>
                      <a:pt x="767" y="1"/>
                    </a:moveTo>
                    <a:cubicBezTo>
                      <a:pt x="767" y="1"/>
                      <a:pt x="767" y="1056"/>
                      <a:pt x="1" y="186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5385;p138">
                <a:extLst>
                  <a:ext uri="{FF2B5EF4-FFF2-40B4-BE49-F238E27FC236}">
                    <a16:creationId xmlns:a16="http://schemas.microsoft.com/office/drawing/2014/main" id="{EE159E62-F411-2CDA-B487-8867B16CCFD0}"/>
                  </a:ext>
                </a:extLst>
              </p:cNvPr>
              <p:cNvSpPr/>
              <p:nvPr/>
            </p:nvSpPr>
            <p:spPr>
              <a:xfrm>
                <a:off x="-13352" y="3908679"/>
                <a:ext cx="53352" cy="15538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1328" fill="none" extrusionOk="0">
                    <a:moveTo>
                      <a:pt x="4559" y="1030"/>
                    </a:moveTo>
                    <a:cubicBezTo>
                      <a:pt x="3258" y="1"/>
                      <a:pt x="1997" y="1327"/>
                      <a:pt x="1997" y="1327"/>
                    </a:cubicBezTo>
                    <a:cubicBezTo>
                      <a:pt x="1997" y="1327"/>
                      <a:pt x="1731" y="150"/>
                      <a:pt x="1" y="642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5386;p138">
                <a:extLst>
                  <a:ext uri="{FF2B5EF4-FFF2-40B4-BE49-F238E27FC236}">
                    <a16:creationId xmlns:a16="http://schemas.microsoft.com/office/drawing/2014/main" id="{46B4A181-C009-4003-5BAD-37EF0DC40234}"/>
                  </a:ext>
                </a:extLst>
              </p:cNvPr>
              <p:cNvSpPr/>
              <p:nvPr/>
            </p:nvSpPr>
            <p:spPr>
              <a:xfrm>
                <a:off x="466" y="3963493"/>
                <a:ext cx="28092" cy="51948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440" fill="none" extrusionOk="0">
                    <a:moveTo>
                      <a:pt x="2391" y="4439"/>
                    </a:moveTo>
                    <a:cubicBezTo>
                      <a:pt x="2391" y="4439"/>
                      <a:pt x="2401" y="2220"/>
                      <a:pt x="683" y="2437"/>
                    </a:cubicBezTo>
                    <a:cubicBezTo>
                      <a:pt x="683" y="2437"/>
                      <a:pt x="1573" y="1217"/>
                      <a:pt x="0" y="1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5387;p138">
                <a:extLst>
                  <a:ext uri="{FF2B5EF4-FFF2-40B4-BE49-F238E27FC236}">
                    <a16:creationId xmlns:a16="http://schemas.microsoft.com/office/drawing/2014/main" id="{76FC2D51-3698-3CCA-F471-E43C486A48CE}"/>
                  </a:ext>
                </a:extLst>
              </p:cNvPr>
              <p:cNvSpPr/>
              <p:nvPr/>
            </p:nvSpPr>
            <p:spPr>
              <a:xfrm>
                <a:off x="688" y="4015429"/>
                <a:ext cx="12472" cy="32374"/>
              </a:xfrm>
              <a:custGeom>
                <a:avLst/>
                <a:gdLst/>
                <a:ahLst/>
                <a:cxnLst/>
                <a:rect l="l" t="t" r="r" b="b"/>
                <a:pathLst>
                  <a:path w="1066" h="2767" fill="none" extrusionOk="0">
                    <a:moveTo>
                      <a:pt x="1" y="0"/>
                    </a:moveTo>
                    <a:cubicBezTo>
                      <a:pt x="1" y="0"/>
                      <a:pt x="1065" y="1146"/>
                      <a:pt x="363" y="276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5388;p138">
                <a:extLst>
                  <a:ext uri="{FF2B5EF4-FFF2-40B4-BE49-F238E27FC236}">
                    <a16:creationId xmlns:a16="http://schemas.microsoft.com/office/drawing/2014/main" id="{58449392-0D42-343B-FBE0-5675B40D9110}"/>
                  </a:ext>
                </a:extLst>
              </p:cNvPr>
              <p:cNvSpPr/>
              <p:nvPr/>
            </p:nvSpPr>
            <p:spPr>
              <a:xfrm>
                <a:off x="-49575" y="4013124"/>
                <a:ext cx="36235" cy="21739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858" fill="none" extrusionOk="0">
                    <a:moveTo>
                      <a:pt x="0" y="197"/>
                    </a:moveTo>
                    <a:cubicBezTo>
                      <a:pt x="1631" y="0"/>
                      <a:pt x="2330" y="1579"/>
                      <a:pt x="2330" y="1579"/>
                    </a:cubicBezTo>
                    <a:cubicBezTo>
                      <a:pt x="2330" y="1579"/>
                      <a:pt x="2763" y="1391"/>
                      <a:pt x="3097" y="1857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5389;p138">
                <a:extLst>
                  <a:ext uri="{FF2B5EF4-FFF2-40B4-BE49-F238E27FC236}">
                    <a16:creationId xmlns:a16="http://schemas.microsoft.com/office/drawing/2014/main" id="{67FF41BB-9E15-703A-BE21-A9B4560DDFC8}"/>
                  </a:ext>
                </a:extLst>
              </p:cNvPr>
              <p:cNvSpPr/>
              <p:nvPr/>
            </p:nvSpPr>
            <p:spPr>
              <a:xfrm>
                <a:off x="-17517" y="3941357"/>
                <a:ext cx="32000" cy="17913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1531" fill="none" extrusionOk="0">
                    <a:moveTo>
                      <a:pt x="1" y="0"/>
                    </a:moveTo>
                    <a:cubicBezTo>
                      <a:pt x="1" y="0"/>
                      <a:pt x="1651" y="1530"/>
                      <a:pt x="2734" y="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5390;p138">
                <a:extLst>
                  <a:ext uri="{FF2B5EF4-FFF2-40B4-BE49-F238E27FC236}">
                    <a16:creationId xmlns:a16="http://schemas.microsoft.com/office/drawing/2014/main" id="{B088A866-67F1-95E5-E31F-5727B7540961}"/>
                  </a:ext>
                </a:extLst>
              </p:cNvPr>
              <p:cNvSpPr/>
              <p:nvPr/>
            </p:nvSpPr>
            <p:spPr>
              <a:xfrm>
                <a:off x="-49575" y="3973672"/>
                <a:ext cx="32070" cy="158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1351" fill="none" extrusionOk="0">
                    <a:moveTo>
                      <a:pt x="2741" y="434"/>
                    </a:moveTo>
                    <a:cubicBezTo>
                      <a:pt x="2741" y="434"/>
                      <a:pt x="1032" y="1"/>
                      <a:pt x="0" y="1350"/>
                    </a:cubicBezTo>
                  </a:path>
                </a:pathLst>
              </a:custGeom>
              <a:noFill/>
              <a:ln w="8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5391;p138">
              <a:extLst>
                <a:ext uri="{FF2B5EF4-FFF2-40B4-BE49-F238E27FC236}">
                  <a16:creationId xmlns:a16="http://schemas.microsoft.com/office/drawing/2014/main" id="{9FE57E24-E665-4921-D515-026B45EC65C4}"/>
                </a:ext>
              </a:extLst>
            </p:cNvPr>
            <p:cNvGrpSpPr/>
            <p:nvPr/>
          </p:nvGrpSpPr>
          <p:grpSpPr>
            <a:xfrm>
              <a:off x="724986" y="3605478"/>
              <a:ext cx="1368680" cy="682919"/>
              <a:chOff x="724986" y="3605478"/>
              <a:chExt cx="1368680" cy="682919"/>
            </a:xfrm>
          </p:grpSpPr>
          <p:grpSp>
            <p:nvGrpSpPr>
              <p:cNvPr id="95" name="Google Shape;5392;p138">
                <a:extLst>
                  <a:ext uri="{FF2B5EF4-FFF2-40B4-BE49-F238E27FC236}">
                    <a16:creationId xmlns:a16="http://schemas.microsoft.com/office/drawing/2014/main" id="{62E68A3E-2A9E-21F3-B0E4-5B2C3E94DFC9}"/>
                  </a:ext>
                </a:extLst>
              </p:cNvPr>
              <p:cNvGrpSpPr/>
              <p:nvPr/>
            </p:nvGrpSpPr>
            <p:grpSpPr>
              <a:xfrm>
                <a:off x="1498221" y="4047614"/>
                <a:ext cx="529172" cy="240783"/>
                <a:chOff x="1498221" y="4047614"/>
                <a:chExt cx="529172" cy="240783"/>
              </a:xfrm>
            </p:grpSpPr>
            <p:grpSp>
              <p:nvGrpSpPr>
                <p:cNvPr id="151" name="Google Shape;5393;p138">
                  <a:extLst>
                    <a:ext uri="{FF2B5EF4-FFF2-40B4-BE49-F238E27FC236}">
                      <a16:creationId xmlns:a16="http://schemas.microsoft.com/office/drawing/2014/main" id="{B25BDFCA-2244-DA73-56C3-CDE6E0431458}"/>
                    </a:ext>
                  </a:extLst>
                </p:cNvPr>
                <p:cNvGrpSpPr/>
                <p:nvPr/>
              </p:nvGrpSpPr>
              <p:grpSpPr>
                <a:xfrm>
                  <a:off x="1826655" y="4224370"/>
                  <a:ext cx="200738" cy="25631"/>
                  <a:chOff x="1826655" y="4224370"/>
                  <a:chExt cx="200738" cy="25631"/>
                </a:xfrm>
              </p:grpSpPr>
              <p:sp>
                <p:nvSpPr>
                  <p:cNvPr id="157" name="Google Shape;5394;p138">
                    <a:extLst>
                      <a:ext uri="{FF2B5EF4-FFF2-40B4-BE49-F238E27FC236}">
                        <a16:creationId xmlns:a16="http://schemas.microsoft.com/office/drawing/2014/main" id="{EEF5E52B-623A-FBBD-8AC3-549D42C5D216}"/>
                      </a:ext>
                    </a:extLst>
                  </p:cNvPr>
                  <p:cNvSpPr/>
                  <p:nvPr/>
                </p:nvSpPr>
                <p:spPr>
                  <a:xfrm>
                    <a:off x="1826655" y="4238011"/>
                    <a:ext cx="17509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535" h="1" fill="none" extrusionOk="0">
                        <a:moveTo>
                          <a:pt x="1" y="0"/>
                        </a:moveTo>
                        <a:lnTo>
                          <a:pt x="36535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5395;p138">
                    <a:extLst>
                      <a:ext uri="{FF2B5EF4-FFF2-40B4-BE49-F238E27FC236}">
                        <a16:creationId xmlns:a16="http://schemas.microsoft.com/office/drawing/2014/main" id="{01BE34AB-8034-99FF-2C7E-ADED2B848EEC}"/>
                      </a:ext>
                    </a:extLst>
                  </p:cNvPr>
                  <p:cNvSpPr/>
                  <p:nvPr/>
                </p:nvSpPr>
                <p:spPr>
                  <a:xfrm>
                    <a:off x="2000728" y="4224370"/>
                    <a:ext cx="26665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51" extrusionOk="0">
                        <a:moveTo>
                          <a:pt x="2887" y="0"/>
                        </a:moveTo>
                        <a:cubicBezTo>
                          <a:pt x="2190" y="0"/>
                          <a:pt x="1506" y="271"/>
                          <a:pt x="996" y="783"/>
                        </a:cubicBezTo>
                        <a:cubicBezTo>
                          <a:pt x="230" y="1550"/>
                          <a:pt x="0" y="2699"/>
                          <a:pt x="416" y="3698"/>
                        </a:cubicBezTo>
                        <a:cubicBezTo>
                          <a:pt x="828" y="4698"/>
                          <a:pt x="1806" y="5351"/>
                          <a:pt x="2886" y="5351"/>
                        </a:cubicBezTo>
                        <a:cubicBezTo>
                          <a:pt x="4363" y="5351"/>
                          <a:pt x="5560" y="4150"/>
                          <a:pt x="5563" y="2677"/>
                        </a:cubicBezTo>
                        <a:cubicBezTo>
                          <a:pt x="5560" y="1593"/>
                          <a:pt x="4911" y="619"/>
                          <a:pt x="3911" y="203"/>
                        </a:cubicBezTo>
                        <a:cubicBezTo>
                          <a:pt x="3580" y="67"/>
                          <a:pt x="3232" y="0"/>
                          <a:pt x="2887" y="0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2" name="Google Shape;5396;p138">
                  <a:extLst>
                    <a:ext uri="{FF2B5EF4-FFF2-40B4-BE49-F238E27FC236}">
                      <a16:creationId xmlns:a16="http://schemas.microsoft.com/office/drawing/2014/main" id="{4C91860A-9066-BEA8-F2F2-2067331C01DD}"/>
                    </a:ext>
                  </a:extLst>
                </p:cNvPr>
                <p:cNvGrpSpPr/>
                <p:nvPr/>
              </p:nvGrpSpPr>
              <p:grpSpPr>
                <a:xfrm>
                  <a:off x="1498221" y="4047614"/>
                  <a:ext cx="478440" cy="240783"/>
                  <a:chOff x="1498221" y="4047614"/>
                  <a:chExt cx="478440" cy="240783"/>
                </a:xfrm>
              </p:grpSpPr>
              <p:sp>
                <p:nvSpPr>
                  <p:cNvPr id="153" name="Google Shape;5397;p138">
                    <a:extLst>
                      <a:ext uri="{FF2B5EF4-FFF2-40B4-BE49-F238E27FC236}">
                        <a16:creationId xmlns:a16="http://schemas.microsoft.com/office/drawing/2014/main" id="{7A931F90-6BD8-AEFE-BD27-B5AF00C1BBB5}"/>
                      </a:ext>
                    </a:extLst>
                  </p:cNvPr>
                  <p:cNvSpPr/>
                  <p:nvPr/>
                </p:nvSpPr>
                <p:spPr>
                  <a:xfrm>
                    <a:off x="1648778" y="4185661"/>
                    <a:ext cx="32788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50" y="1"/>
                        </a:moveTo>
                        <a:cubicBezTo>
                          <a:pt x="2218" y="1"/>
                          <a:pt x="0" y="2679"/>
                          <a:pt x="0" y="5984"/>
                        </a:cubicBezTo>
                        <a:lnTo>
                          <a:pt x="0" y="15461"/>
                        </a:lnTo>
                        <a:cubicBezTo>
                          <a:pt x="0" y="18766"/>
                          <a:pt x="2218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4" y="21447"/>
                          <a:pt x="37118" y="18766"/>
                          <a:pt x="37118" y="15461"/>
                        </a:cubicBezTo>
                        <a:lnTo>
                          <a:pt x="37118" y="5984"/>
                        </a:lnTo>
                        <a:cubicBezTo>
                          <a:pt x="37118" y="2679"/>
                          <a:pt x="34904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213B5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hu-HU" er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rPr>
                      <a:t>Reliable</a:t>
                    </a:r>
                    <a:r>
                      <a:rPr lang="hu-HU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rPr>
                      <a:t> and </a:t>
                    </a:r>
                    <a:r>
                      <a:rPr lang="hu-HU" err="1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rPr>
                      <a:t>secure</a:t>
                    </a:r>
                    <a:endParaRPr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54" name="Google Shape;5398;p138">
                    <a:extLst>
                      <a:ext uri="{FF2B5EF4-FFF2-40B4-BE49-F238E27FC236}">
                        <a16:creationId xmlns:a16="http://schemas.microsoft.com/office/drawing/2014/main" id="{3BF27F1A-5E2D-EE05-0AF0-710285793C9F}"/>
                      </a:ext>
                    </a:extLst>
                  </p:cNvPr>
                  <p:cNvGrpSpPr/>
                  <p:nvPr/>
                </p:nvGrpSpPr>
                <p:grpSpPr>
                  <a:xfrm>
                    <a:off x="1498221" y="4047614"/>
                    <a:ext cx="150566" cy="190416"/>
                    <a:chOff x="1498221" y="4047614"/>
                    <a:chExt cx="150566" cy="190416"/>
                  </a:xfrm>
                </p:grpSpPr>
                <p:sp>
                  <p:nvSpPr>
                    <p:cNvPr id="155" name="Google Shape;5399;p138">
                      <a:extLst>
                        <a:ext uri="{FF2B5EF4-FFF2-40B4-BE49-F238E27FC236}">
                          <a16:creationId xmlns:a16="http://schemas.microsoft.com/office/drawing/2014/main" id="{2979147A-25DD-5E69-F001-C486D22CE4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0686" y="4060421"/>
                      <a:ext cx="138101" cy="1776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816" h="37079" fill="none" extrusionOk="0">
                          <a:moveTo>
                            <a:pt x="28815" y="37078"/>
                          </a:moveTo>
                          <a:lnTo>
                            <a:pt x="17922" y="37078"/>
                          </a:lnTo>
                          <a:cubicBezTo>
                            <a:pt x="14829" y="37078"/>
                            <a:pt x="14212" y="33613"/>
                            <a:pt x="14212" y="33613"/>
                          </a:cubicBezTo>
                          <a:lnTo>
                            <a:pt x="14212" y="10631"/>
                          </a:lnTo>
                          <a:lnTo>
                            <a:pt x="0" y="10631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" name="Google Shape;5400;p138">
                      <a:extLst>
                        <a:ext uri="{FF2B5EF4-FFF2-40B4-BE49-F238E27FC236}">
                          <a16:creationId xmlns:a16="http://schemas.microsoft.com/office/drawing/2014/main" id="{CD06CBC4-98D0-FFED-EA92-7BE604BBA9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8221" y="4047614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6" y="1"/>
                          </a:moveTo>
                          <a:cubicBezTo>
                            <a:pt x="1806" y="1"/>
                            <a:pt x="828" y="654"/>
                            <a:pt x="416" y="1653"/>
                          </a:cubicBezTo>
                          <a:cubicBezTo>
                            <a:pt x="0" y="2649"/>
                            <a:pt x="230" y="3802"/>
                            <a:pt x="996" y="4564"/>
                          </a:cubicBezTo>
                          <a:cubicBezTo>
                            <a:pt x="1506" y="5077"/>
                            <a:pt x="2190" y="5349"/>
                            <a:pt x="2886" y="5349"/>
                          </a:cubicBezTo>
                          <a:cubicBezTo>
                            <a:pt x="3232" y="5349"/>
                            <a:pt x="3580" y="5282"/>
                            <a:pt x="3911" y="5144"/>
                          </a:cubicBezTo>
                          <a:cubicBezTo>
                            <a:pt x="4910" y="4732"/>
                            <a:pt x="5560" y="3758"/>
                            <a:pt x="5560" y="2675"/>
                          </a:cubicBezTo>
                          <a:cubicBezTo>
                            <a:pt x="5560" y="1197"/>
                            <a:pt x="4363" y="1"/>
                            <a:pt x="2886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96" name="Google Shape;5401;p138">
                <a:extLst>
                  <a:ext uri="{FF2B5EF4-FFF2-40B4-BE49-F238E27FC236}">
                    <a16:creationId xmlns:a16="http://schemas.microsoft.com/office/drawing/2014/main" id="{06CCFBF1-BC9A-F78F-F3CD-82571EF68FA0}"/>
                  </a:ext>
                </a:extLst>
              </p:cNvPr>
              <p:cNvGrpSpPr/>
              <p:nvPr/>
            </p:nvGrpSpPr>
            <p:grpSpPr>
              <a:xfrm>
                <a:off x="1560718" y="3800594"/>
                <a:ext cx="532948" cy="302090"/>
                <a:chOff x="1560718" y="3800594"/>
                <a:chExt cx="532948" cy="302090"/>
              </a:xfrm>
            </p:grpSpPr>
            <p:grpSp>
              <p:nvGrpSpPr>
                <p:cNvPr id="138" name="Google Shape;5402;p138">
                  <a:extLst>
                    <a:ext uri="{FF2B5EF4-FFF2-40B4-BE49-F238E27FC236}">
                      <a16:creationId xmlns:a16="http://schemas.microsoft.com/office/drawing/2014/main" id="{32785610-8D35-ED07-A004-40A1AC5F9458}"/>
                    </a:ext>
                  </a:extLst>
                </p:cNvPr>
                <p:cNvGrpSpPr/>
                <p:nvPr/>
              </p:nvGrpSpPr>
              <p:grpSpPr>
                <a:xfrm>
                  <a:off x="1912179" y="3827344"/>
                  <a:ext cx="181487" cy="25631"/>
                  <a:chOff x="1912179" y="3827344"/>
                  <a:chExt cx="181487" cy="25631"/>
                </a:xfrm>
              </p:grpSpPr>
              <p:sp>
                <p:nvSpPr>
                  <p:cNvPr id="149" name="Google Shape;5403;p138">
                    <a:extLst>
                      <a:ext uri="{FF2B5EF4-FFF2-40B4-BE49-F238E27FC236}">
                        <a16:creationId xmlns:a16="http://schemas.microsoft.com/office/drawing/2014/main" id="{3AB11C98-BB5D-FD96-4A66-5BACBAA099FC}"/>
                      </a:ext>
                    </a:extLst>
                  </p:cNvPr>
                  <p:cNvSpPr/>
                  <p:nvPr/>
                </p:nvSpPr>
                <p:spPr>
                  <a:xfrm>
                    <a:off x="2067020" y="3827344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886" y="0"/>
                        </a:moveTo>
                        <a:cubicBezTo>
                          <a:pt x="1806" y="0"/>
                          <a:pt x="828" y="653"/>
                          <a:pt x="416" y="1653"/>
                        </a:cubicBezTo>
                        <a:cubicBezTo>
                          <a:pt x="0" y="2652"/>
                          <a:pt x="230" y="3801"/>
                          <a:pt x="993" y="4567"/>
                        </a:cubicBezTo>
                        <a:cubicBezTo>
                          <a:pt x="1505" y="5080"/>
                          <a:pt x="2190" y="5351"/>
                          <a:pt x="2887" y="5351"/>
                        </a:cubicBezTo>
                        <a:cubicBezTo>
                          <a:pt x="3232" y="5351"/>
                          <a:pt x="3580" y="5284"/>
                          <a:pt x="3911" y="5148"/>
                        </a:cubicBezTo>
                        <a:cubicBezTo>
                          <a:pt x="4910" y="4732"/>
                          <a:pt x="5560" y="3758"/>
                          <a:pt x="5560" y="2678"/>
                        </a:cubicBezTo>
                        <a:cubicBezTo>
                          <a:pt x="5560" y="1200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5404;p138">
                    <a:extLst>
                      <a:ext uri="{FF2B5EF4-FFF2-40B4-BE49-F238E27FC236}">
                        <a16:creationId xmlns:a16="http://schemas.microsoft.com/office/drawing/2014/main" id="{4DFA3162-D929-B4BA-A195-527E266261E5}"/>
                      </a:ext>
                    </a:extLst>
                  </p:cNvPr>
                  <p:cNvSpPr/>
                  <p:nvPr/>
                </p:nvSpPr>
                <p:spPr>
                  <a:xfrm>
                    <a:off x="1912179" y="3842838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1" y="1"/>
                        </a:moveTo>
                        <a:lnTo>
                          <a:pt x="3272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9" name="Google Shape;5405;p138">
                  <a:extLst>
                    <a:ext uri="{FF2B5EF4-FFF2-40B4-BE49-F238E27FC236}">
                      <a16:creationId xmlns:a16="http://schemas.microsoft.com/office/drawing/2014/main" id="{3FE3098A-8198-E64F-902D-BEEFD83F8E5A}"/>
                    </a:ext>
                  </a:extLst>
                </p:cNvPr>
                <p:cNvGrpSpPr/>
                <p:nvPr/>
              </p:nvGrpSpPr>
              <p:grpSpPr>
                <a:xfrm>
                  <a:off x="1912179" y="4044505"/>
                  <a:ext cx="181487" cy="25622"/>
                  <a:chOff x="1912179" y="4044506"/>
                  <a:chExt cx="181487" cy="25622"/>
                </a:xfrm>
              </p:grpSpPr>
              <p:sp>
                <p:nvSpPr>
                  <p:cNvPr id="147" name="Google Shape;5406;p138">
                    <a:extLst>
                      <a:ext uri="{FF2B5EF4-FFF2-40B4-BE49-F238E27FC236}">
                        <a16:creationId xmlns:a16="http://schemas.microsoft.com/office/drawing/2014/main" id="{618A5626-9514-0696-943A-937FAADC6BE7}"/>
                      </a:ext>
                    </a:extLst>
                  </p:cNvPr>
                  <p:cNvSpPr/>
                  <p:nvPr/>
                </p:nvSpPr>
                <p:spPr>
                  <a:xfrm>
                    <a:off x="2067020" y="4044505"/>
                    <a:ext cx="26646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3" y="4564"/>
                        </a:cubicBezTo>
                        <a:cubicBezTo>
                          <a:pt x="1505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0" y="4732"/>
                          <a:pt x="5560" y="3758"/>
                          <a:pt x="5560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5407;p138">
                    <a:extLst>
                      <a:ext uri="{FF2B5EF4-FFF2-40B4-BE49-F238E27FC236}">
                        <a16:creationId xmlns:a16="http://schemas.microsoft.com/office/drawing/2014/main" id="{CD226CE6-891B-64A3-DD67-926EFA926372}"/>
                      </a:ext>
                    </a:extLst>
                  </p:cNvPr>
                  <p:cNvSpPr/>
                  <p:nvPr/>
                </p:nvSpPr>
                <p:spPr>
                  <a:xfrm>
                    <a:off x="1912179" y="4059966"/>
                    <a:ext cx="15682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23" h="1" fill="none" extrusionOk="0">
                        <a:moveTo>
                          <a:pt x="32723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0" name="Google Shape;5408;p138">
                  <a:extLst>
                    <a:ext uri="{FF2B5EF4-FFF2-40B4-BE49-F238E27FC236}">
                      <a16:creationId xmlns:a16="http://schemas.microsoft.com/office/drawing/2014/main" id="{61AD2CB2-1CE8-7FFF-2030-A5CA46211129}"/>
                    </a:ext>
                  </a:extLst>
                </p:cNvPr>
                <p:cNvGrpSpPr/>
                <p:nvPr/>
              </p:nvGrpSpPr>
              <p:grpSpPr>
                <a:xfrm>
                  <a:off x="1560718" y="3800594"/>
                  <a:ext cx="492365" cy="302090"/>
                  <a:chOff x="1560718" y="3800594"/>
                  <a:chExt cx="492365" cy="302090"/>
                </a:xfrm>
              </p:grpSpPr>
              <p:grpSp>
                <p:nvGrpSpPr>
                  <p:cNvPr id="141" name="Google Shape;5409;p138">
                    <a:extLst>
                      <a:ext uri="{FF2B5EF4-FFF2-40B4-BE49-F238E27FC236}">
                        <a16:creationId xmlns:a16="http://schemas.microsoft.com/office/drawing/2014/main" id="{F3902159-A7ED-CA5E-39CB-F61289E0DF5B}"/>
                      </a:ext>
                    </a:extLst>
                  </p:cNvPr>
                  <p:cNvGrpSpPr/>
                  <p:nvPr/>
                </p:nvGrpSpPr>
                <p:grpSpPr>
                  <a:xfrm>
                    <a:off x="1560718" y="3842857"/>
                    <a:ext cx="173586" cy="217131"/>
                    <a:chOff x="1560718" y="3842857"/>
                    <a:chExt cx="173586" cy="217131"/>
                  </a:xfrm>
                </p:grpSpPr>
                <p:sp>
                  <p:nvSpPr>
                    <p:cNvPr id="144" name="Google Shape;5410;p138">
                      <a:extLst>
                        <a:ext uri="{FF2B5EF4-FFF2-40B4-BE49-F238E27FC236}">
                          <a16:creationId xmlns:a16="http://schemas.microsoft.com/office/drawing/2014/main" id="{D2AEC728-98D8-03A2-DA09-2202A20F79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0718" y="3951414"/>
                      <a:ext cx="84343" cy="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599" h="1" fill="none" extrusionOk="0">
                          <a:moveTo>
                            <a:pt x="1" y="0"/>
                          </a:moveTo>
                          <a:lnTo>
                            <a:pt x="17598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" name="Google Shape;5411;p138">
                      <a:extLst>
                        <a:ext uri="{FF2B5EF4-FFF2-40B4-BE49-F238E27FC236}">
                          <a16:creationId xmlns:a16="http://schemas.microsoft.com/office/drawing/2014/main" id="{C42AB73E-CFF4-73A1-F27B-C5309C419F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31242" y="3936509"/>
                      <a:ext cx="26646" cy="2562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49" extrusionOk="0">
                          <a:moveTo>
                            <a:pt x="2882" y="1"/>
                          </a:moveTo>
                          <a:cubicBezTo>
                            <a:pt x="1802" y="1"/>
                            <a:pt x="828" y="650"/>
                            <a:pt x="412" y="1649"/>
                          </a:cubicBezTo>
                          <a:cubicBezTo>
                            <a:pt x="0" y="2649"/>
                            <a:pt x="226" y="3798"/>
                            <a:pt x="993" y="4564"/>
                          </a:cubicBezTo>
                          <a:cubicBezTo>
                            <a:pt x="1502" y="5076"/>
                            <a:pt x="2187" y="5349"/>
                            <a:pt x="2883" y="5349"/>
                          </a:cubicBezTo>
                          <a:cubicBezTo>
                            <a:pt x="3228" y="5349"/>
                            <a:pt x="3576" y="5282"/>
                            <a:pt x="3907" y="5144"/>
                          </a:cubicBezTo>
                          <a:cubicBezTo>
                            <a:pt x="4907" y="4732"/>
                            <a:pt x="5556" y="3758"/>
                            <a:pt x="5560" y="2674"/>
                          </a:cubicBezTo>
                          <a:cubicBezTo>
                            <a:pt x="5560" y="1197"/>
                            <a:pt x="4360" y="1"/>
                            <a:pt x="2882" y="1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" name="Google Shape;5412;p138">
                      <a:extLst>
                        <a:ext uri="{FF2B5EF4-FFF2-40B4-BE49-F238E27FC236}">
                          <a16:creationId xmlns:a16="http://schemas.microsoft.com/office/drawing/2014/main" id="{7D5DDB65-B0C3-FFC7-08D0-E2C5C664B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5054" y="3842857"/>
                      <a:ext cx="89251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23" h="45330" fill="none" extrusionOk="0">
                          <a:moveTo>
                            <a:pt x="18623" y="45330"/>
                          </a:moveTo>
                          <a:lnTo>
                            <a:pt x="5625" y="45330"/>
                          </a:lnTo>
                          <a:cubicBezTo>
                            <a:pt x="2889" y="45330"/>
                            <a:pt x="0" y="42619"/>
                            <a:pt x="0" y="35634"/>
                          </a:cubicBezTo>
                          <a:lnTo>
                            <a:pt x="0" y="9697"/>
                          </a:lnTo>
                          <a:cubicBezTo>
                            <a:pt x="0" y="2711"/>
                            <a:pt x="2889" y="1"/>
                            <a:pt x="5625" y="1"/>
                          </a:cubicBezTo>
                          <a:lnTo>
                            <a:pt x="18623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42" name="Google Shape;5413;p138">
                    <a:extLst>
                      <a:ext uri="{FF2B5EF4-FFF2-40B4-BE49-F238E27FC236}">
                        <a16:creationId xmlns:a16="http://schemas.microsoft.com/office/drawing/2014/main" id="{547DA7D4-FA11-9CA2-4F40-FA1D9C358848}"/>
                      </a:ext>
                    </a:extLst>
                  </p:cNvPr>
                  <p:cNvSpPr/>
                  <p:nvPr/>
                </p:nvSpPr>
                <p:spPr>
                  <a:xfrm>
                    <a:off x="1733808" y="3800594"/>
                    <a:ext cx="319275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5" h="21447" extrusionOk="0">
                        <a:moveTo>
                          <a:pt x="4951" y="0"/>
                        </a:moveTo>
                        <a:cubicBezTo>
                          <a:pt x="2215" y="0"/>
                          <a:pt x="1" y="2678"/>
                          <a:pt x="1" y="5983"/>
                        </a:cubicBezTo>
                        <a:lnTo>
                          <a:pt x="1" y="15460"/>
                        </a:lnTo>
                        <a:cubicBezTo>
                          <a:pt x="1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1" y="21446"/>
                          <a:pt x="37115" y="18765"/>
                          <a:pt x="37115" y="15460"/>
                        </a:cubicBezTo>
                        <a:lnTo>
                          <a:pt x="37115" y="5983"/>
                        </a:lnTo>
                        <a:cubicBezTo>
                          <a:pt x="37115" y="2678"/>
                          <a:pt x="34901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445D73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endParaRPr lang="hu-HU"/>
                  </a:p>
                  <a:p>
                    <a:r>
                      <a:rPr lang="hu-HU" err="1"/>
                      <a:t>Easy</a:t>
                    </a:r>
                    <a:r>
                      <a:rPr lang="hu-HU"/>
                      <a:t> management</a:t>
                    </a:r>
                  </a:p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5414;p138">
                    <a:extLst>
                      <a:ext uri="{FF2B5EF4-FFF2-40B4-BE49-F238E27FC236}">
                        <a16:creationId xmlns:a16="http://schemas.microsoft.com/office/drawing/2014/main" id="{8405CC4C-2052-90BE-32DE-42330D3CE982}"/>
                      </a:ext>
                    </a:extLst>
                  </p:cNvPr>
                  <p:cNvSpPr/>
                  <p:nvPr/>
                </p:nvSpPr>
                <p:spPr>
                  <a:xfrm>
                    <a:off x="1734297" y="3999967"/>
                    <a:ext cx="309844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51" y="1"/>
                        </a:moveTo>
                        <a:cubicBezTo>
                          <a:pt x="2219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3"/>
                          <a:pt x="4951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9" y="18766"/>
                          <a:pt x="37119" y="15461"/>
                        </a:cubicBezTo>
                        <a:lnTo>
                          <a:pt x="37119" y="5983"/>
                        </a:lnTo>
                        <a:cubicBezTo>
                          <a:pt x="37119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869FB1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hu-HU"/>
                      <a:t>H</a:t>
                    </a:r>
                    <a:r>
                      <a:rPr lang="en-US" err="1"/>
                      <a:t>igh</a:t>
                    </a:r>
                    <a:r>
                      <a:rPr lang="en-US"/>
                      <a:t>-speed</a:t>
                    </a:r>
                    <a:r>
                      <a:rPr lang="hu-HU"/>
                      <a:t> and </a:t>
                    </a:r>
                    <a:r>
                      <a:rPr lang="hu-HU" err="1"/>
                      <a:t>low</a:t>
                    </a:r>
                    <a:r>
                      <a:rPr lang="hu-HU"/>
                      <a:t> cost</a:t>
                    </a:r>
                    <a:endParaRPr/>
                  </a:p>
                </p:txBody>
              </p:sp>
            </p:grpSp>
          </p:grpSp>
          <p:sp>
            <p:nvSpPr>
              <p:cNvPr id="97" name="Google Shape;5415;p138">
                <a:extLst>
                  <a:ext uri="{FF2B5EF4-FFF2-40B4-BE49-F238E27FC236}">
                    <a16:creationId xmlns:a16="http://schemas.microsoft.com/office/drawing/2014/main" id="{04B50590-DAF7-F0DD-DCEF-D01FCA6D740B}"/>
                  </a:ext>
                </a:extLst>
              </p:cNvPr>
              <p:cNvSpPr/>
              <p:nvPr/>
            </p:nvSpPr>
            <p:spPr>
              <a:xfrm>
                <a:off x="1258451" y="3798060"/>
                <a:ext cx="302718" cy="302541"/>
              </a:xfrm>
              <a:custGeom>
                <a:avLst/>
                <a:gdLst/>
                <a:ahLst/>
                <a:cxnLst/>
                <a:rect l="l" t="t" r="r" b="b"/>
                <a:pathLst>
                  <a:path w="63165" h="63161" fill="none" extrusionOk="0">
                    <a:moveTo>
                      <a:pt x="63165" y="31580"/>
                    </a:moveTo>
                    <a:cubicBezTo>
                      <a:pt x="63165" y="49021"/>
                      <a:pt x="49025" y="63161"/>
                      <a:pt x="31585" y="63161"/>
                    </a:cubicBezTo>
                    <a:cubicBezTo>
                      <a:pt x="14140" y="63161"/>
                      <a:pt x="1" y="49021"/>
                      <a:pt x="1" y="31580"/>
                    </a:cubicBezTo>
                    <a:cubicBezTo>
                      <a:pt x="1" y="14140"/>
                      <a:pt x="14140" y="0"/>
                      <a:pt x="31585" y="0"/>
                    </a:cubicBezTo>
                    <a:cubicBezTo>
                      <a:pt x="49025" y="0"/>
                      <a:pt x="63165" y="14140"/>
                      <a:pt x="63165" y="3158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CFD9E0"/>
                </a:solidFill>
                <a:prstDash val="solid"/>
                <a:miter lim="36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" name="Google Shape;5416;p138">
                <a:extLst>
                  <a:ext uri="{FF2B5EF4-FFF2-40B4-BE49-F238E27FC236}">
                    <a16:creationId xmlns:a16="http://schemas.microsoft.com/office/drawing/2014/main" id="{F4F0EC6A-2695-D5F5-56BB-EA4050CB074F}"/>
                  </a:ext>
                </a:extLst>
              </p:cNvPr>
              <p:cNvGrpSpPr/>
              <p:nvPr/>
            </p:nvGrpSpPr>
            <p:grpSpPr>
              <a:xfrm>
                <a:off x="785350" y="3605478"/>
                <a:ext cx="535311" cy="249245"/>
                <a:chOff x="785350" y="3605478"/>
                <a:chExt cx="535311" cy="249245"/>
              </a:xfrm>
            </p:grpSpPr>
            <p:grpSp>
              <p:nvGrpSpPr>
                <p:cNvPr id="131" name="Google Shape;5417;p138">
                  <a:extLst>
                    <a:ext uri="{FF2B5EF4-FFF2-40B4-BE49-F238E27FC236}">
                      <a16:creationId xmlns:a16="http://schemas.microsoft.com/office/drawing/2014/main" id="{3126D70C-45CE-E07C-09B5-789352F9E1AB}"/>
                    </a:ext>
                  </a:extLst>
                </p:cNvPr>
                <p:cNvGrpSpPr/>
                <p:nvPr/>
              </p:nvGrpSpPr>
              <p:grpSpPr>
                <a:xfrm>
                  <a:off x="785350" y="3605478"/>
                  <a:ext cx="376191" cy="102736"/>
                  <a:chOff x="785350" y="3605478"/>
                  <a:chExt cx="376191" cy="102736"/>
                </a:xfrm>
              </p:grpSpPr>
              <p:sp>
                <p:nvSpPr>
                  <p:cNvPr id="135" name="Google Shape;5418;p138">
                    <a:extLst>
                      <a:ext uri="{FF2B5EF4-FFF2-40B4-BE49-F238E27FC236}">
                        <a16:creationId xmlns:a16="http://schemas.microsoft.com/office/drawing/2014/main" id="{283C5445-9918-5078-2DE2-AB633C366680}"/>
                      </a:ext>
                    </a:extLst>
                  </p:cNvPr>
                  <p:cNvSpPr/>
                  <p:nvPr/>
                </p:nvSpPr>
                <p:spPr>
                  <a:xfrm>
                    <a:off x="808023" y="365585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5419;p138">
                    <a:extLst>
                      <a:ext uri="{FF2B5EF4-FFF2-40B4-BE49-F238E27FC236}">
                        <a16:creationId xmlns:a16="http://schemas.microsoft.com/office/drawing/2014/main" id="{22F751E4-1BD2-6439-D397-5B7A0A1B28E4}"/>
                      </a:ext>
                    </a:extLst>
                  </p:cNvPr>
                  <p:cNvSpPr/>
                  <p:nvPr/>
                </p:nvSpPr>
                <p:spPr>
                  <a:xfrm>
                    <a:off x="785350" y="3643867"/>
                    <a:ext cx="2563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49" h="5349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4152"/>
                          <a:pt x="1197" y="5348"/>
                          <a:pt x="2674" y="5348"/>
                        </a:cubicBezTo>
                        <a:cubicBezTo>
                          <a:pt x="4152" y="5348"/>
                          <a:pt x="5348" y="4152"/>
                          <a:pt x="5348" y="2674"/>
                        </a:cubicBezTo>
                        <a:cubicBezTo>
                          <a:pt x="5348" y="1197"/>
                          <a:pt x="4152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5420;p138">
                    <a:extLst>
                      <a:ext uri="{FF2B5EF4-FFF2-40B4-BE49-F238E27FC236}">
                        <a16:creationId xmlns:a16="http://schemas.microsoft.com/office/drawing/2014/main" id="{A362B7EB-D484-6207-3375-B7FEBC9003BA}"/>
                      </a:ext>
                    </a:extLst>
                  </p:cNvPr>
                  <p:cNvSpPr/>
                  <p:nvPr/>
                </p:nvSpPr>
                <p:spPr>
                  <a:xfrm>
                    <a:off x="833658" y="3605478"/>
                    <a:ext cx="32788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82"/>
                          <a:pt x="1" y="5987"/>
                        </a:cubicBezTo>
                        <a:lnTo>
                          <a:pt x="1" y="15464"/>
                        </a:lnTo>
                        <a:cubicBezTo>
                          <a:pt x="1" y="18769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9"/>
                          <a:pt x="37119" y="15464"/>
                        </a:cubicBezTo>
                        <a:lnTo>
                          <a:pt x="37119" y="5987"/>
                        </a:lnTo>
                        <a:cubicBezTo>
                          <a:pt x="37119" y="2682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3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hu-HU"/>
                      <a:t>O</a:t>
                    </a:r>
                    <a:r>
                      <a:rPr lang="en-US" err="1"/>
                      <a:t>utdated</a:t>
                    </a:r>
                    <a:r>
                      <a:rPr lang="en-US"/>
                      <a:t> network infrastructure</a:t>
                    </a:r>
                    <a:endParaRPr/>
                  </a:p>
                </p:txBody>
              </p:sp>
            </p:grpSp>
            <p:grpSp>
              <p:nvGrpSpPr>
                <p:cNvPr id="132" name="Google Shape;5421;p138">
                  <a:extLst>
                    <a:ext uri="{FF2B5EF4-FFF2-40B4-BE49-F238E27FC236}">
                      <a16:creationId xmlns:a16="http://schemas.microsoft.com/office/drawing/2014/main" id="{84E7AB80-F090-FB96-B4A9-221CDE68798C}"/>
                    </a:ext>
                  </a:extLst>
                </p:cNvPr>
                <p:cNvGrpSpPr/>
                <p:nvPr/>
              </p:nvGrpSpPr>
              <p:grpSpPr>
                <a:xfrm>
                  <a:off x="1161530" y="3655851"/>
                  <a:ext cx="159131" cy="198872"/>
                  <a:chOff x="1161530" y="3655851"/>
                  <a:chExt cx="159131" cy="198872"/>
                </a:xfrm>
              </p:grpSpPr>
              <p:sp>
                <p:nvSpPr>
                  <p:cNvPr id="133" name="Google Shape;5422;p138">
                    <a:extLst>
                      <a:ext uri="{FF2B5EF4-FFF2-40B4-BE49-F238E27FC236}">
                        <a16:creationId xmlns:a16="http://schemas.microsoft.com/office/drawing/2014/main" id="{C09CA6FD-6ECE-349D-556D-98A90D8B73D5}"/>
                      </a:ext>
                    </a:extLst>
                  </p:cNvPr>
                  <p:cNvSpPr/>
                  <p:nvPr/>
                </p:nvSpPr>
                <p:spPr>
                  <a:xfrm>
                    <a:off x="1161530" y="3655851"/>
                    <a:ext cx="146440" cy="186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56" h="38848" fill="none" extrusionOk="0">
                        <a:moveTo>
                          <a:pt x="1" y="1"/>
                        </a:moveTo>
                        <a:lnTo>
                          <a:pt x="12633" y="1"/>
                        </a:lnTo>
                        <a:cubicBezTo>
                          <a:pt x="15723" y="1"/>
                          <a:pt x="16343" y="3466"/>
                          <a:pt x="16343" y="3466"/>
                        </a:cubicBezTo>
                        <a:lnTo>
                          <a:pt x="16343" y="26448"/>
                        </a:lnTo>
                        <a:lnTo>
                          <a:pt x="30556" y="26448"/>
                        </a:lnTo>
                        <a:lnTo>
                          <a:pt x="30556" y="38848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5423;p138">
                    <a:extLst>
                      <a:ext uri="{FF2B5EF4-FFF2-40B4-BE49-F238E27FC236}">
                        <a16:creationId xmlns:a16="http://schemas.microsoft.com/office/drawing/2014/main" id="{AEB68632-3024-5C51-662B-82638006DFB8}"/>
                      </a:ext>
                    </a:extLst>
                  </p:cNvPr>
                  <p:cNvSpPr/>
                  <p:nvPr/>
                </p:nvSpPr>
                <p:spPr>
                  <a:xfrm>
                    <a:off x="1293991" y="3829092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0"/>
                        </a:moveTo>
                        <a:cubicBezTo>
                          <a:pt x="1807" y="0"/>
                          <a:pt x="833" y="653"/>
                          <a:pt x="417" y="1653"/>
                        </a:cubicBezTo>
                        <a:cubicBezTo>
                          <a:pt x="1" y="2652"/>
                          <a:pt x="231" y="3801"/>
                          <a:pt x="997" y="4567"/>
                        </a:cubicBezTo>
                        <a:cubicBezTo>
                          <a:pt x="1509" y="5080"/>
                          <a:pt x="2193" y="5350"/>
                          <a:pt x="2888" y="5350"/>
                        </a:cubicBezTo>
                        <a:cubicBezTo>
                          <a:pt x="3233" y="5350"/>
                          <a:pt x="3580" y="5284"/>
                          <a:pt x="3912" y="5147"/>
                        </a:cubicBezTo>
                        <a:cubicBezTo>
                          <a:pt x="4911" y="4731"/>
                          <a:pt x="5564" y="3757"/>
                          <a:pt x="5564" y="2678"/>
                        </a:cubicBezTo>
                        <a:cubicBezTo>
                          <a:pt x="5564" y="1200"/>
                          <a:pt x="4364" y="0"/>
                          <a:pt x="2890" y="0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9" name="Google Shape;5424;p138">
                <a:extLst>
                  <a:ext uri="{FF2B5EF4-FFF2-40B4-BE49-F238E27FC236}">
                    <a16:creationId xmlns:a16="http://schemas.microsoft.com/office/drawing/2014/main" id="{89AED386-8495-9F5D-35F9-8BFC699432D8}"/>
                  </a:ext>
                </a:extLst>
              </p:cNvPr>
              <p:cNvGrpSpPr/>
              <p:nvPr/>
            </p:nvGrpSpPr>
            <p:grpSpPr>
              <a:xfrm>
                <a:off x="785350" y="4047614"/>
                <a:ext cx="535311" cy="240783"/>
                <a:chOff x="785350" y="4047614"/>
                <a:chExt cx="535311" cy="240783"/>
              </a:xfrm>
            </p:grpSpPr>
            <p:grpSp>
              <p:nvGrpSpPr>
                <p:cNvPr id="124" name="Google Shape;5425;p138">
                  <a:extLst>
                    <a:ext uri="{FF2B5EF4-FFF2-40B4-BE49-F238E27FC236}">
                      <a16:creationId xmlns:a16="http://schemas.microsoft.com/office/drawing/2014/main" id="{AFE53B22-5486-09D4-AC9A-C199467EF5E3}"/>
                    </a:ext>
                  </a:extLst>
                </p:cNvPr>
                <p:cNvGrpSpPr/>
                <p:nvPr/>
              </p:nvGrpSpPr>
              <p:grpSpPr>
                <a:xfrm>
                  <a:off x="1161636" y="4047614"/>
                  <a:ext cx="159025" cy="190415"/>
                  <a:chOff x="1161636" y="4047614"/>
                  <a:chExt cx="159025" cy="190415"/>
                </a:xfrm>
              </p:grpSpPr>
              <p:sp>
                <p:nvSpPr>
                  <p:cNvPr id="129" name="Google Shape;5426;p138">
                    <a:extLst>
                      <a:ext uri="{FF2B5EF4-FFF2-40B4-BE49-F238E27FC236}">
                        <a16:creationId xmlns:a16="http://schemas.microsoft.com/office/drawing/2014/main" id="{666E4261-23FC-1782-E377-147CAA56E44F}"/>
                      </a:ext>
                    </a:extLst>
                  </p:cNvPr>
                  <p:cNvSpPr/>
                  <p:nvPr/>
                </p:nvSpPr>
                <p:spPr>
                  <a:xfrm>
                    <a:off x="1293991" y="4047614"/>
                    <a:ext cx="26670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5" h="5351" extrusionOk="0">
                        <a:moveTo>
                          <a:pt x="2890" y="1"/>
                        </a:moveTo>
                        <a:cubicBezTo>
                          <a:pt x="1807" y="1"/>
                          <a:pt x="833" y="654"/>
                          <a:pt x="417" y="1653"/>
                        </a:cubicBezTo>
                        <a:cubicBezTo>
                          <a:pt x="1" y="2653"/>
                          <a:pt x="231" y="3802"/>
                          <a:pt x="997" y="4568"/>
                        </a:cubicBezTo>
                        <a:cubicBezTo>
                          <a:pt x="1510" y="5078"/>
                          <a:pt x="2195" y="5350"/>
                          <a:pt x="2891" y="5350"/>
                        </a:cubicBezTo>
                        <a:cubicBezTo>
                          <a:pt x="3235" y="5350"/>
                          <a:pt x="3581" y="5284"/>
                          <a:pt x="3912" y="5148"/>
                        </a:cubicBezTo>
                        <a:cubicBezTo>
                          <a:pt x="4911" y="4732"/>
                          <a:pt x="5564" y="3758"/>
                          <a:pt x="5564" y="2675"/>
                        </a:cubicBezTo>
                        <a:cubicBezTo>
                          <a:pt x="5564" y="1197"/>
                          <a:pt x="4364" y="1"/>
                          <a:pt x="2890" y="1"/>
                        </a:cubicBezTo>
                        <a:close/>
                      </a:path>
                    </a:pathLst>
                  </a:custGeom>
                  <a:solidFill>
                    <a:srgbClr val="CFD9E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7;p138">
                    <a:extLst>
                      <a:ext uri="{FF2B5EF4-FFF2-40B4-BE49-F238E27FC236}">
                        <a16:creationId xmlns:a16="http://schemas.microsoft.com/office/drawing/2014/main" id="{FCAC8017-6383-F3CB-2519-69FBC974809E}"/>
                      </a:ext>
                    </a:extLst>
                  </p:cNvPr>
                  <p:cNvSpPr/>
                  <p:nvPr/>
                </p:nvSpPr>
                <p:spPr>
                  <a:xfrm>
                    <a:off x="1161636" y="4073229"/>
                    <a:ext cx="146334" cy="16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34" h="34405" fill="none" extrusionOk="0">
                        <a:moveTo>
                          <a:pt x="0" y="34404"/>
                        </a:moveTo>
                        <a:lnTo>
                          <a:pt x="12611" y="34404"/>
                        </a:lnTo>
                        <a:cubicBezTo>
                          <a:pt x="15705" y="34404"/>
                          <a:pt x="16325" y="30939"/>
                          <a:pt x="16325" y="30939"/>
                        </a:cubicBezTo>
                        <a:lnTo>
                          <a:pt x="16325" y="7957"/>
                        </a:lnTo>
                        <a:lnTo>
                          <a:pt x="30534" y="7957"/>
                        </a:lnTo>
                        <a:lnTo>
                          <a:pt x="30534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25" name="Google Shape;5428;p138">
                  <a:extLst>
                    <a:ext uri="{FF2B5EF4-FFF2-40B4-BE49-F238E27FC236}">
                      <a16:creationId xmlns:a16="http://schemas.microsoft.com/office/drawing/2014/main" id="{D38B41DC-45DA-13F4-F20B-5C76B1C10682}"/>
                    </a:ext>
                  </a:extLst>
                </p:cNvPr>
                <p:cNvGrpSpPr/>
                <p:nvPr/>
              </p:nvGrpSpPr>
              <p:grpSpPr>
                <a:xfrm>
                  <a:off x="785350" y="4185661"/>
                  <a:ext cx="376191" cy="102736"/>
                  <a:chOff x="785350" y="4185661"/>
                  <a:chExt cx="376191" cy="102736"/>
                </a:xfrm>
              </p:grpSpPr>
              <p:sp>
                <p:nvSpPr>
                  <p:cNvPr id="126" name="Google Shape;5429;p138">
                    <a:extLst>
                      <a:ext uri="{FF2B5EF4-FFF2-40B4-BE49-F238E27FC236}">
                        <a16:creationId xmlns:a16="http://schemas.microsoft.com/office/drawing/2014/main" id="{BC15A4F5-9224-C860-6B99-07BD5CB1DF76}"/>
                      </a:ext>
                    </a:extLst>
                  </p:cNvPr>
                  <p:cNvSpPr/>
                  <p:nvPr/>
                </p:nvSpPr>
                <p:spPr>
                  <a:xfrm>
                    <a:off x="808023" y="4238011"/>
                    <a:ext cx="175636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430;p138">
                    <a:extLst>
                      <a:ext uri="{FF2B5EF4-FFF2-40B4-BE49-F238E27FC236}">
                        <a16:creationId xmlns:a16="http://schemas.microsoft.com/office/drawing/2014/main" id="{D48010BB-5721-0C4D-F03B-5BDCAD218D50}"/>
                      </a:ext>
                    </a:extLst>
                  </p:cNvPr>
                  <p:cNvSpPr/>
                  <p:nvPr/>
                </p:nvSpPr>
                <p:spPr>
                  <a:xfrm>
                    <a:off x="833658" y="4185661"/>
                    <a:ext cx="327883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8" extrusionOk="0">
                        <a:moveTo>
                          <a:pt x="4951" y="1"/>
                        </a:moveTo>
                        <a:cubicBezTo>
                          <a:pt x="2219" y="1"/>
                          <a:pt x="1" y="2679"/>
                          <a:pt x="1" y="5984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9" y="21447"/>
                          <a:pt x="4951" y="21447"/>
                        </a:cubicBezTo>
                        <a:lnTo>
                          <a:pt x="32172" y="21447"/>
                        </a:lnTo>
                        <a:cubicBezTo>
                          <a:pt x="34904" y="21447"/>
                          <a:pt x="37119" y="18766"/>
                          <a:pt x="37119" y="15461"/>
                        </a:cubicBezTo>
                        <a:lnTo>
                          <a:pt x="37119" y="5984"/>
                        </a:lnTo>
                        <a:cubicBezTo>
                          <a:pt x="37119" y="2679"/>
                          <a:pt x="34904" y="1"/>
                          <a:pt x="32172" y="1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r>
                      <a:rPr lang="hu-HU"/>
                      <a:t>V</a:t>
                    </a:r>
                    <a:r>
                      <a:rPr lang="en-US" err="1"/>
                      <a:t>ulnerable</a:t>
                    </a:r>
                    <a:r>
                      <a:rPr lang="en-US"/>
                      <a:t> to security threats </a:t>
                    </a:r>
                    <a:endParaRPr lang="hu-HU"/>
                  </a:p>
                </p:txBody>
              </p:sp>
              <p:sp>
                <p:nvSpPr>
                  <p:cNvPr id="128" name="Google Shape;5431;p138">
                    <a:extLst>
                      <a:ext uri="{FF2B5EF4-FFF2-40B4-BE49-F238E27FC236}">
                        <a16:creationId xmlns:a16="http://schemas.microsoft.com/office/drawing/2014/main" id="{47DE901D-5ADF-3996-60EA-AF4EBDB29ECC}"/>
                      </a:ext>
                    </a:extLst>
                  </p:cNvPr>
                  <p:cNvSpPr/>
                  <p:nvPr/>
                </p:nvSpPr>
                <p:spPr>
                  <a:xfrm>
                    <a:off x="785350" y="4224370"/>
                    <a:ext cx="26646" cy="256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1" extrusionOk="0">
                        <a:moveTo>
                          <a:pt x="2674" y="0"/>
                        </a:moveTo>
                        <a:cubicBezTo>
                          <a:pt x="2328" y="0"/>
                          <a:pt x="1980" y="67"/>
                          <a:pt x="1649" y="203"/>
                        </a:cubicBezTo>
                        <a:cubicBezTo>
                          <a:pt x="650" y="619"/>
                          <a:pt x="0" y="1593"/>
                          <a:pt x="0" y="2677"/>
                        </a:cubicBezTo>
                        <a:cubicBezTo>
                          <a:pt x="0" y="4150"/>
                          <a:pt x="1197" y="5351"/>
                          <a:pt x="2674" y="5351"/>
                        </a:cubicBezTo>
                        <a:cubicBezTo>
                          <a:pt x="3754" y="5351"/>
                          <a:pt x="4732" y="4698"/>
                          <a:pt x="5144" y="3698"/>
                        </a:cubicBezTo>
                        <a:cubicBezTo>
                          <a:pt x="5560" y="2699"/>
                          <a:pt x="5330" y="1550"/>
                          <a:pt x="4568" y="783"/>
                        </a:cubicBezTo>
                        <a:cubicBezTo>
                          <a:pt x="4055" y="271"/>
                          <a:pt x="3370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E4E9E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0" name="Google Shape;5432;p138">
                <a:extLst>
                  <a:ext uri="{FF2B5EF4-FFF2-40B4-BE49-F238E27FC236}">
                    <a16:creationId xmlns:a16="http://schemas.microsoft.com/office/drawing/2014/main" id="{DE602809-A1F5-4082-6410-667FEC27568D}"/>
                  </a:ext>
                </a:extLst>
              </p:cNvPr>
              <p:cNvGrpSpPr/>
              <p:nvPr/>
            </p:nvGrpSpPr>
            <p:grpSpPr>
              <a:xfrm>
                <a:off x="1501054" y="3605478"/>
                <a:ext cx="526339" cy="249240"/>
                <a:chOff x="1501054" y="3605478"/>
                <a:chExt cx="526339" cy="249240"/>
              </a:xfrm>
            </p:grpSpPr>
            <p:grpSp>
              <p:nvGrpSpPr>
                <p:cNvPr id="116" name="Google Shape;5433;p138">
                  <a:extLst>
                    <a:ext uri="{FF2B5EF4-FFF2-40B4-BE49-F238E27FC236}">
                      <a16:creationId xmlns:a16="http://schemas.microsoft.com/office/drawing/2014/main" id="{1D729981-F04C-A50A-F2E0-C7B0B673329C}"/>
                    </a:ext>
                  </a:extLst>
                </p:cNvPr>
                <p:cNvGrpSpPr/>
                <p:nvPr/>
              </p:nvGrpSpPr>
              <p:grpSpPr>
                <a:xfrm>
                  <a:off x="1834208" y="3643867"/>
                  <a:ext cx="193185" cy="25622"/>
                  <a:chOff x="1834208" y="3643867"/>
                  <a:chExt cx="193185" cy="25622"/>
                </a:xfrm>
              </p:grpSpPr>
              <p:sp>
                <p:nvSpPr>
                  <p:cNvPr id="122" name="Google Shape;5434;p138">
                    <a:extLst>
                      <a:ext uri="{FF2B5EF4-FFF2-40B4-BE49-F238E27FC236}">
                        <a16:creationId xmlns:a16="http://schemas.microsoft.com/office/drawing/2014/main" id="{F178033E-76E4-7511-07AC-9B2E715C62B4}"/>
                      </a:ext>
                    </a:extLst>
                  </p:cNvPr>
                  <p:cNvSpPr/>
                  <p:nvPr/>
                </p:nvSpPr>
                <p:spPr>
                  <a:xfrm>
                    <a:off x="1834208" y="3655851"/>
                    <a:ext cx="167541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959" h="1" fill="none" extrusionOk="0">
                        <a:moveTo>
                          <a:pt x="1" y="1"/>
                        </a:moveTo>
                        <a:lnTo>
                          <a:pt x="34959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5435;p138">
                    <a:extLst>
                      <a:ext uri="{FF2B5EF4-FFF2-40B4-BE49-F238E27FC236}">
                        <a16:creationId xmlns:a16="http://schemas.microsoft.com/office/drawing/2014/main" id="{18DCAF1D-B456-5903-835F-E5DCDB12E783}"/>
                      </a:ext>
                    </a:extLst>
                  </p:cNvPr>
                  <p:cNvSpPr/>
                  <p:nvPr/>
                </p:nvSpPr>
                <p:spPr>
                  <a:xfrm>
                    <a:off x="2000728" y="3643867"/>
                    <a:ext cx="26665" cy="256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4" h="5349" extrusionOk="0">
                        <a:moveTo>
                          <a:pt x="2886" y="0"/>
                        </a:moveTo>
                        <a:cubicBezTo>
                          <a:pt x="1806" y="0"/>
                          <a:pt x="828" y="650"/>
                          <a:pt x="416" y="1649"/>
                        </a:cubicBezTo>
                        <a:cubicBezTo>
                          <a:pt x="0" y="2649"/>
                          <a:pt x="230" y="3802"/>
                          <a:pt x="996" y="4564"/>
                        </a:cubicBezTo>
                        <a:cubicBezTo>
                          <a:pt x="1506" y="5076"/>
                          <a:pt x="2190" y="5349"/>
                          <a:pt x="2887" y="5349"/>
                        </a:cubicBezTo>
                        <a:cubicBezTo>
                          <a:pt x="3232" y="5349"/>
                          <a:pt x="3580" y="5282"/>
                          <a:pt x="3911" y="5144"/>
                        </a:cubicBezTo>
                        <a:cubicBezTo>
                          <a:pt x="4911" y="4732"/>
                          <a:pt x="5560" y="3758"/>
                          <a:pt x="5563" y="2674"/>
                        </a:cubicBezTo>
                        <a:cubicBezTo>
                          <a:pt x="5560" y="1197"/>
                          <a:pt x="4363" y="0"/>
                          <a:pt x="2886" y="0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7" name="Google Shape;5436;p138">
                  <a:extLst>
                    <a:ext uri="{FF2B5EF4-FFF2-40B4-BE49-F238E27FC236}">
                      <a16:creationId xmlns:a16="http://schemas.microsoft.com/office/drawing/2014/main" id="{D021E921-1F3E-CBB2-7CDC-1D097619AF88}"/>
                    </a:ext>
                  </a:extLst>
                </p:cNvPr>
                <p:cNvGrpSpPr/>
                <p:nvPr/>
              </p:nvGrpSpPr>
              <p:grpSpPr>
                <a:xfrm>
                  <a:off x="1501054" y="3605478"/>
                  <a:ext cx="477966" cy="249240"/>
                  <a:chOff x="1501054" y="3605478"/>
                  <a:chExt cx="477966" cy="249240"/>
                </a:xfrm>
              </p:grpSpPr>
              <p:sp>
                <p:nvSpPr>
                  <p:cNvPr id="118" name="Google Shape;5437;p138">
                    <a:extLst>
                      <a:ext uri="{FF2B5EF4-FFF2-40B4-BE49-F238E27FC236}">
                        <a16:creationId xmlns:a16="http://schemas.microsoft.com/office/drawing/2014/main" id="{53005A2E-C611-8009-3B9A-8755C1F3E00B}"/>
                      </a:ext>
                    </a:extLst>
                  </p:cNvPr>
                  <p:cNvSpPr/>
                  <p:nvPr/>
                </p:nvSpPr>
                <p:spPr>
                  <a:xfrm>
                    <a:off x="1656330" y="3605478"/>
                    <a:ext cx="322690" cy="102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8" extrusionOk="0">
                        <a:moveTo>
                          <a:pt x="4947" y="1"/>
                        </a:moveTo>
                        <a:cubicBezTo>
                          <a:pt x="2214" y="1"/>
                          <a:pt x="0" y="2682"/>
                          <a:pt x="0" y="5987"/>
                        </a:cubicBezTo>
                        <a:lnTo>
                          <a:pt x="0" y="15464"/>
                        </a:lnTo>
                        <a:cubicBezTo>
                          <a:pt x="0" y="18769"/>
                          <a:pt x="2214" y="21447"/>
                          <a:pt x="4950" y="21447"/>
                        </a:cubicBezTo>
                        <a:lnTo>
                          <a:pt x="32168" y="21447"/>
                        </a:lnTo>
                        <a:cubicBezTo>
                          <a:pt x="34900" y="21447"/>
                          <a:pt x="37118" y="18769"/>
                          <a:pt x="37118" y="15464"/>
                        </a:cubicBezTo>
                        <a:lnTo>
                          <a:pt x="37118" y="5987"/>
                        </a:lnTo>
                        <a:cubicBezTo>
                          <a:pt x="37118" y="2682"/>
                          <a:pt x="34900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A5B7C5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r>
                      <a:rPr lang="hu-HU"/>
                      <a:t>S</a:t>
                    </a:r>
                    <a:r>
                      <a:rPr lang="en-US" err="1"/>
                      <a:t>calable</a:t>
                    </a:r>
                    <a:r>
                      <a:rPr lang="hu-HU"/>
                      <a:t>, </a:t>
                    </a:r>
                    <a:r>
                      <a:rPr lang="en-US"/>
                      <a:t>secure</a:t>
                    </a:r>
                    <a:r>
                      <a:rPr lang="hu-HU"/>
                      <a:t> and modern</a:t>
                    </a:r>
                  </a:p>
                </p:txBody>
              </p:sp>
              <p:grpSp>
                <p:nvGrpSpPr>
                  <p:cNvPr id="119" name="Google Shape;5438;p138">
                    <a:extLst>
                      <a:ext uri="{FF2B5EF4-FFF2-40B4-BE49-F238E27FC236}">
                        <a16:creationId xmlns:a16="http://schemas.microsoft.com/office/drawing/2014/main" id="{F42500D2-95E0-6D76-D0F7-EB2501206D2B}"/>
                      </a:ext>
                    </a:extLst>
                  </p:cNvPr>
                  <p:cNvGrpSpPr/>
                  <p:nvPr/>
                </p:nvGrpSpPr>
                <p:grpSpPr>
                  <a:xfrm>
                    <a:off x="1501054" y="3655851"/>
                    <a:ext cx="155286" cy="198867"/>
                    <a:chOff x="1501054" y="3655851"/>
                    <a:chExt cx="155286" cy="198867"/>
                  </a:xfrm>
                </p:grpSpPr>
                <p:sp>
                  <p:nvSpPr>
                    <p:cNvPr id="120" name="Google Shape;5439;p138">
                      <a:extLst>
                        <a:ext uri="{FF2B5EF4-FFF2-40B4-BE49-F238E27FC236}">
                          <a16:creationId xmlns:a16="http://schemas.microsoft.com/office/drawing/2014/main" id="{E2BA7490-E6E0-9A62-6FBB-2F9199537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6351" y="3655851"/>
                      <a:ext cx="139989" cy="1860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210" h="38848" fill="none" extrusionOk="0">
                          <a:moveTo>
                            <a:pt x="29209" y="1"/>
                          </a:moveTo>
                          <a:lnTo>
                            <a:pt x="17922" y="1"/>
                          </a:lnTo>
                          <a:cubicBezTo>
                            <a:pt x="14829" y="1"/>
                            <a:pt x="14209" y="3466"/>
                            <a:pt x="14209" y="3466"/>
                          </a:cubicBezTo>
                          <a:lnTo>
                            <a:pt x="14209" y="26448"/>
                          </a:lnTo>
                          <a:lnTo>
                            <a:pt x="0" y="26448"/>
                          </a:lnTo>
                          <a:lnTo>
                            <a:pt x="0" y="38848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1" name="Google Shape;5440;p138">
                      <a:extLst>
                        <a:ext uri="{FF2B5EF4-FFF2-40B4-BE49-F238E27FC236}">
                          <a16:creationId xmlns:a16="http://schemas.microsoft.com/office/drawing/2014/main" id="{AD8EDE8D-1314-C4CF-C490-A808E9EF8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01054" y="3829092"/>
                      <a:ext cx="26646" cy="2562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0" extrusionOk="0">
                          <a:moveTo>
                            <a:pt x="2886" y="0"/>
                          </a:moveTo>
                          <a:cubicBezTo>
                            <a:pt x="1806" y="0"/>
                            <a:pt x="828" y="653"/>
                            <a:pt x="416" y="1653"/>
                          </a:cubicBezTo>
                          <a:cubicBezTo>
                            <a:pt x="0" y="2652"/>
                            <a:pt x="230" y="3801"/>
                            <a:pt x="996" y="4567"/>
                          </a:cubicBezTo>
                          <a:cubicBezTo>
                            <a:pt x="1507" y="5078"/>
                            <a:pt x="2192" y="5350"/>
                            <a:pt x="2890" y="5350"/>
                          </a:cubicBezTo>
                          <a:cubicBezTo>
                            <a:pt x="3234" y="5350"/>
                            <a:pt x="3581" y="5283"/>
                            <a:pt x="3911" y="5147"/>
                          </a:cubicBezTo>
                          <a:cubicBezTo>
                            <a:pt x="4910" y="4731"/>
                            <a:pt x="5560" y="3757"/>
                            <a:pt x="5560" y="2678"/>
                          </a:cubicBezTo>
                          <a:cubicBezTo>
                            <a:pt x="5560" y="1200"/>
                            <a:pt x="4363" y="0"/>
                            <a:pt x="2886" y="0"/>
                          </a:cubicBezTo>
                          <a:close/>
                        </a:path>
                      </a:pathLst>
                    </a:custGeom>
                    <a:solidFill>
                      <a:srgbClr val="CFD9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  <p:grpSp>
            <p:nvGrpSpPr>
              <p:cNvPr id="101" name="Google Shape;5441;p138">
                <a:extLst>
                  <a:ext uri="{FF2B5EF4-FFF2-40B4-BE49-F238E27FC236}">
                    <a16:creationId xmlns:a16="http://schemas.microsoft.com/office/drawing/2014/main" id="{0C6DE0A9-BEF7-A4C3-EF07-7F763A98B5F7}"/>
                  </a:ext>
                </a:extLst>
              </p:cNvPr>
              <p:cNvGrpSpPr/>
              <p:nvPr/>
            </p:nvGrpSpPr>
            <p:grpSpPr>
              <a:xfrm>
                <a:off x="724986" y="3800594"/>
                <a:ext cx="532950" cy="302090"/>
                <a:chOff x="724986" y="3800594"/>
                <a:chExt cx="532950" cy="302090"/>
              </a:xfrm>
            </p:grpSpPr>
            <p:grpSp>
              <p:nvGrpSpPr>
                <p:cNvPr id="102" name="Google Shape;5442;p138">
                  <a:extLst>
                    <a:ext uri="{FF2B5EF4-FFF2-40B4-BE49-F238E27FC236}">
                      <a16:creationId xmlns:a16="http://schemas.microsoft.com/office/drawing/2014/main" id="{6BF1CFE9-4A73-839A-DDDB-EF0BB1C9680B}"/>
                    </a:ext>
                  </a:extLst>
                </p:cNvPr>
                <p:cNvGrpSpPr/>
                <p:nvPr/>
              </p:nvGrpSpPr>
              <p:grpSpPr>
                <a:xfrm>
                  <a:off x="724986" y="4044367"/>
                  <a:ext cx="181314" cy="25626"/>
                  <a:chOff x="724986" y="4044367"/>
                  <a:chExt cx="181314" cy="25626"/>
                </a:xfrm>
              </p:grpSpPr>
              <p:sp>
                <p:nvSpPr>
                  <p:cNvPr id="114" name="Google Shape;5443;p138">
                    <a:extLst>
                      <a:ext uri="{FF2B5EF4-FFF2-40B4-BE49-F238E27FC236}">
                        <a16:creationId xmlns:a16="http://schemas.microsoft.com/office/drawing/2014/main" id="{23FA54BE-2892-5006-7ABE-F1A96B19EA2C}"/>
                      </a:ext>
                    </a:extLst>
                  </p:cNvPr>
                  <p:cNvSpPr/>
                  <p:nvPr/>
                </p:nvSpPr>
                <p:spPr>
                  <a:xfrm>
                    <a:off x="746695" y="4059966"/>
                    <a:ext cx="159605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303" h="1" fill="none" extrusionOk="0">
                        <a:moveTo>
                          <a:pt x="1" y="1"/>
                        </a:moveTo>
                        <a:lnTo>
                          <a:pt x="33303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444;p138">
                    <a:extLst>
                      <a:ext uri="{FF2B5EF4-FFF2-40B4-BE49-F238E27FC236}">
                        <a16:creationId xmlns:a16="http://schemas.microsoft.com/office/drawing/2014/main" id="{25FE6F67-859D-9407-AF5A-8FFCA47D7901}"/>
                      </a:ext>
                    </a:extLst>
                  </p:cNvPr>
                  <p:cNvSpPr/>
                  <p:nvPr/>
                </p:nvSpPr>
                <p:spPr>
                  <a:xfrm>
                    <a:off x="724986" y="4044367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0"/>
                        </a:moveTo>
                        <a:cubicBezTo>
                          <a:pt x="1197" y="0"/>
                          <a:pt x="0" y="1197"/>
                          <a:pt x="0" y="2674"/>
                        </a:cubicBezTo>
                        <a:cubicBezTo>
                          <a:pt x="0" y="3758"/>
                          <a:pt x="653" y="4732"/>
                          <a:pt x="1653" y="5147"/>
                        </a:cubicBezTo>
                        <a:cubicBezTo>
                          <a:pt x="1983" y="5284"/>
                          <a:pt x="2329" y="5350"/>
                          <a:pt x="2673" y="5350"/>
                        </a:cubicBezTo>
                        <a:cubicBezTo>
                          <a:pt x="3369" y="5350"/>
                          <a:pt x="4054" y="5078"/>
                          <a:pt x="4567" y="4567"/>
                        </a:cubicBezTo>
                        <a:cubicBezTo>
                          <a:pt x="5330" y="3801"/>
                          <a:pt x="5559" y="2649"/>
                          <a:pt x="5147" y="1653"/>
                        </a:cubicBezTo>
                        <a:cubicBezTo>
                          <a:pt x="4731" y="653"/>
                          <a:pt x="3757" y="0"/>
                          <a:pt x="2674" y="0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3" name="Google Shape;5445;p138">
                  <a:extLst>
                    <a:ext uri="{FF2B5EF4-FFF2-40B4-BE49-F238E27FC236}">
                      <a16:creationId xmlns:a16="http://schemas.microsoft.com/office/drawing/2014/main" id="{E8B027B8-4261-FE05-F9C7-3834144F3C58}"/>
                    </a:ext>
                  </a:extLst>
                </p:cNvPr>
                <p:cNvGrpSpPr/>
                <p:nvPr/>
              </p:nvGrpSpPr>
              <p:grpSpPr>
                <a:xfrm>
                  <a:off x="766929" y="3800594"/>
                  <a:ext cx="491007" cy="302090"/>
                  <a:chOff x="766929" y="3800594"/>
                  <a:chExt cx="491007" cy="302090"/>
                </a:xfrm>
              </p:grpSpPr>
              <p:grpSp>
                <p:nvGrpSpPr>
                  <p:cNvPr id="107" name="Google Shape;5446;p138">
                    <a:extLst>
                      <a:ext uri="{FF2B5EF4-FFF2-40B4-BE49-F238E27FC236}">
                        <a16:creationId xmlns:a16="http://schemas.microsoft.com/office/drawing/2014/main" id="{C14412D0-7223-7E9C-DA0B-45DECFB9E291}"/>
                      </a:ext>
                    </a:extLst>
                  </p:cNvPr>
                  <p:cNvGrpSpPr/>
                  <p:nvPr/>
                </p:nvGrpSpPr>
                <p:grpSpPr>
                  <a:xfrm>
                    <a:off x="1084172" y="3842857"/>
                    <a:ext cx="173764" cy="217131"/>
                    <a:chOff x="1084172" y="3842857"/>
                    <a:chExt cx="173764" cy="217131"/>
                  </a:xfrm>
                </p:grpSpPr>
                <p:grpSp>
                  <p:nvGrpSpPr>
                    <p:cNvPr id="110" name="Google Shape;5447;p138">
                      <a:extLst>
                        <a:ext uri="{FF2B5EF4-FFF2-40B4-BE49-F238E27FC236}">
                          <a16:creationId xmlns:a16="http://schemas.microsoft.com/office/drawing/2014/main" id="{8FBA5CBB-719A-B77D-F67E-BB9788C3D1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56862" y="3936509"/>
                      <a:ext cx="101073" cy="25622"/>
                      <a:chOff x="1156862" y="3936509"/>
                      <a:chExt cx="101073" cy="25622"/>
                    </a:xfrm>
                  </p:grpSpPr>
                  <p:sp>
                    <p:nvSpPr>
                      <p:cNvPr id="112" name="Google Shape;5448;p138">
                        <a:extLst>
                          <a:ext uri="{FF2B5EF4-FFF2-40B4-BE49-F238E27FC236}">
                            <a16:creationId xmlns:a16="http://schemas.microsoft.com/office/drawing/2014/main" id="{478E245B-F8DA-AADC-6DB8-6D3819183E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862" y="3936509"/>
                        <a:ext cx="26651" cy="2562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561" h="5349" extrusionOk="0">
                            <a:moveTo>
                              <a:pt x="2886" y="1"/>
                            </a:moveTo>
                            <a:cubicBezTo>
                              <a:pt x="1803" y="1"/>
                              <a:pt x="829" y="650"/>
                              <a:pt x="413" y="1649"/>
                            </a:cubicBezTo>
                            <a:cubicBezTo>
                              <a:pt x="1" y="2649"/>
                              <a:pt x="227" y="3798"/>
                              <a:pt x="993" y="4564"/>
                            </a:cubicBezTo>
                            <a:cubicBezTo>
                              <a:pt x="1505" y="5076"/>
                              <a:pt x="2189" y="5349"/>
                              <a:pt x="2884" y="5349"/>
                            </a:cubicBezTo>
                            <a:cubicBezTo>
                              <a:pt x="3229" y="5349"/>
                              <a:pt x="3576" y="5282"/>
                              <a:pt x="3908" y="5144"/>
                            </a:cubicBezTo>
                            <a:cubicBezTo>
                              <a:pt x="4907" y="4732"/>
                              <a:pt x="5560" y="3758"/>
                              <a:pt x="5560" y="2674"/>
                            </a:cubicBezTo>
                            <a:cubicBezTo>
                              <a:pt x="5560" y="1197"/>
                              <a:pt x="4364" y="1"/>
                              <a:pt x="2886" y="1"/>
                            </a:cubicBezTo>
                            <a:close/>
                          </a:path>
                        </a:pathLst>
                      </a:custGeom>
                      <a:solidFill>
                        <a:srgbClr val="CFD9E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13" name="Google Shape;5449;p138">
                        <a:extLst>
                          <a:ext uri="{FF2B5EF4-FFF2-40B4-BE49-F238E27FC236}">
                            <a16:creationId xmlns:a16="http://schemas.microsoft.com/office/drawing/2014/main" id="{147886C7-28C2-23BD-D052-C2C2B3C57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3592" y="3951414"/>
                        <a:ext cx="84343" cy="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7599" h="1" fill="none" extrusionOk="0">
                            <a:moveTo>
                              <a:pt x="17598" y="0"/>
                            </a:moveTo>
                            <a:lnTo>
                              <a:pt x="1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CFD9E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11" name="Google Shape;5450;p138">
                      <a:extLst>
                        <a:ext uri="{FF2B5EF4-FFF2-40B4-BE49-F238E27FC236}">
                          <a16:creationId xmlns:a16="http://schemas.microsoft.com/office/drawing/2014/main" id="{D6FE1AB2-40AA-4B7F-3F35-64E9B9D4B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172" y="3842857"/>
                      <a:ext cx="86476" cy="21713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44" h="45330" fill="none" extrusionOk="0">
                          <a:moveTo>
                            <a:pt x="0" y="45330"/>
                          </a:moveTo>
                          <a:lnTo>
                            <a:pt x="12418" y="45330"/>
                          </a:lnTo>
                          <a:cubicBezTo>
                            <a:pt x="15150" y="45330"/>
                            <a:pt x="18043" y="42619"/>
                            <a:pt x="18043" y="35634"/>
                          </a:cubicBezTo>
                          <a:lnTo>
                            <a:pt x="18043" y="9697"/>
                          </a:lnTo>
                          <a:cubicBezTo>
                            <a:pt x="18043" y="2711"/>
                            <a:pt x="15150" y="1"/>
                            <a:pt x="12418" y="1"/>
                          </a:cubicBezTo>
                          <a:lnTo>
                            <a:pt x="1715" y="1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CFD9E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08" name="Google Shape;5451;p138">
                    <a:extLst>
                      <a:ext uri="{FF2B5EF4-FFF2-40B4-BE49-F238E27FC236}">
                        <a16:creationId xmlns:a16="http://schemas.microsoft.com/office/drawing/2014/main" id="{5E859E34-698B-BDFC-A0F6-8C393A8AF620}"/>
                      </a:ext>
                    </a:extLst>
                  </p:cNvPr>
                  <p:cNvSpPr/>
                  <p:nvPr/>
                </p:nvSpPr>
                <p:spPr>
                  <a:xfrm>
                    <a:off x="773341" y="3999967"/>
                    <a:ext cx="310842" cy="1027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9" h="21444" extrusionOk="0">
                        <a:moveTo>
                          <a:pt x="4947" y="1"/>
                        </a:moveTo>
                        <a:cubicBezTo>
                          <a:pt x="2215" y="1"/>
                          <a:pt x="1" y="2678"/>
                          <a:pt x="1" y="5983"/>
                        </a:cubicBezTo>
                        <a:lnTo>
                          <a:pt x="1" y="15461"/>
                        </a:lnTo>
                        <a:cubicBezTo>
                          <a:pt x="1" y="18766"/>
                          <a:pt x="2215" y="21443"/>
                          <a:pt x="4947" y="21443"/>
                        </a:cubicBezTo>
                        <a:lnTo>
                          <a:pt x="32168" y="21443"/>
                        </a:lnTo>
                        <a:cubicBezTo>
                          <a:pt x="34901" y="21443"/>
                          <a:pt x="37118" y="18766"/>
                          <a:pt x="37118" y="15461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1" y="1"/>
                          <a:pt x="32168" y="1"/>
                        </a:cubicBezTo>
                        <a:close/>
                      </a:path>
                    </a:pathLst>
                  </a:custGeom>
                  <a:solidFill>
                    <a:srgbClr val="667E92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hu-HU"/>
                      <a:t>C</a:t>
                    </a:r>
                    <a:r>
                      <a:rPr lang="en-US" err="1"/>
                      <a:t>ostly</a:t>
                    </a:r>
                    <a:r>
                      <a:rPr lang="en-US"/>
                      <a:t> to maintain</a:t>
                    </a:r>
                    <a:endParaRPr/>
                  </a:p>
                </p:txBody>
              </p:sp>
              <p:sp>
                <p:nvSpPr>
                  <p:cNvPr id="109" name="Google Shape;5452;p138">
                    <a:extLst>
                      <a:ext uri="{FF2B5EF4-FFF2-40B4-BE49-F238E27FC236}">
                        <a16:creationId xmlns:a16="http://schemas.microsoft.com/office/drawing/2014/main" id="{5D4A3BF5-D2EE-04B6-7722-D201D840B110}"/>
                      </a:ext>
                    </a:extLst>
                  </p:cNvPr>
                  <p:cNvSpPr/>
                  <p:nvPr/>
                </p:nvSpPr>
                <p:spPr>
                  <a:xfrm>
                    <a:off x="766929" y="3800594"/>
                    <a:ext cx="325468" cy="102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118" h="21447" extrusionOk="0">
                        <a:moveTo>
                          <a:pt x="4951" y="0"/>
                        </a:moveTo>
                        <a:cubicBezTo>
                          <a:pt x="2218" y="0"/>
                          <a:pt x="0" y="2678"/>
                          <a:pt x="0" y="5983"/>
                        </a:cubicBezTo>
                        <a:lnTo>
                          <a:pt x="0" y="15460"/>
                        </a:lnTo>
                        <a:cubicBezTo>
                          <a:pt x="0" y="18765"/>
                          <a:pt x="2215" y="21446"/>
                          <a:pt x="4951" y="21446"/>
                        </a:cubicBezTo>
                        <a:lnTo>
                          <a:pt x="32168" y="21446"/>
                        </a:lnTo>
                        <a:cubicBezTo>
                          <a:pt x="34900" y="21446"/>
                          <a:pt x="37118" y="18765"/>
                          <a:pt x="37118" y="15460"/>
                        </a:cubicBezTo>
                        <a:lnTo>
                          <a:pt x="37118" y="5983"/>
                        </a:lnTo>
                        <a:cubicBezTo>
                          <a:pt x="37118" y="2678"/>
                          <a:pt x="34900" y="0"/>
                          <a:pt x="32168" y="0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 w="9525" cap="flat" cmpd="sng">
                    <a:solidFill>
                      <a:srgbClr val="CFD9E0"/>
                    </a:solidFill>
                    <a:prstDash val="solid"/>
                    <a:miter lim="364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hu-HU"/>
                      <a:t>D</a:t>
                    </a:r>
                    <a:r>
                      <a:rPr lang="en-US" err="1"/>
                      <a:t>ifficult</a:t>
                    </a:r>
                    <a:r>
                      <a:rPr lang="en-US"/>
                      <a:t> manage</a:t>
                    </a:r>
                    <a:r>
                      <a:rPr lang="hu-HU"/>
                      <a:t>ment</a:t>
                    </a:r>
                    <a:endParaRPr/>
                  </a:p>
                </p:txBody>
              </p:sp>
            </p:grpSp>
            <p:grpSp>
              <p:nvGrpSpPr>
                <p:cNvPr id="104" name="Google Shape;5453;p138">
                  <a:extLst>
                    <a:ext uri="{FF2B5EF4-FFF2-40B4-BE49-F238E27FC236}">
                      <a16:creationId xmlns:a16="http://schemas.microsoft.com/office/drawing/2014/main" id="{A6D6CFCC-F18E-3F8C-5560-FA60FCA239D5}"/>
                    </a:ext>
                  </a:extLst>
                </p:cNvPr>
                <p:cNvGrpSpPr/>
                <p:nvPr/>
              </p:nvGrpSpPr>
              <p:grpSpPr>
                <a:xfrm>
                  <a:off x="724986" y="3830189"/>
                  <a:ext cx="189533" cy="25626"/>
                  <a:chOff x="724986" y="3830189"/>
                  <a:chExt cx="189533" cy="25626"/>
                </a:xfrm>
              </p:grpSpPr>
              <p:sp>
                <p:nvSpPr>
                  <p:cNvPr id="105" name="Google Shape;5454;p138">
                    <a:extLst>
                      <a:ext uri="{FF2B5EF4-FFF2-40B4-BE49-F238E27FC236}">
                        <a16:creationId xmlns:a16="http://schemas.microsoft.com/office/drawing/2014/main" id="{9F0FC2AB-89E2-F95C-4679-397072C5D791}"/>
                      </a:ext>
                    </a:extLst>
                  </p:cNvPr>
                  <p:cNvSpPr/>
                  <p:nvPr/>
                </p:nvSpPr>
                <p:spPr>
                  <a:xfrm>
                    <a:off x="724986" y="3830189"/>
                    <a:ext cx="26646" cy="256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60" h="5350" extrusionOk="0">
                        <a:moveTo>
                          <a:pt x="2674" y="1"/>
                        </a:moveTo>
                        <a:cubicBezTo>
                          <a:pt x="1197" y="1"/>
                          <a:pt x="0" y="1197"/>
                          <a:pt x="0" y="2675"/>
                        </a:cubicBezTo>
                        <a:cubicBezTo>
                          <a:pt x="0" y="3758"/>
                          <a:pt x="653" y="4732"/>
                          <a:pt x="1653" y="5144"/>
                        </a:cubicBezTo>
                        <a:cubicBezTo>
                          <a:pt x="1984" y="5282"/>
                          <a:pt x="2331" y="5349"/>
                          <a:pt x="2676" y="5349"/>
                        </a:cubicBezTo>
                        <a:cubicBezTo>
                          <a:pt x="3371" y="5349"/>
                          <a:pt x="4055" y="5077"/>
                          <a:pt x="4567" y="4564"/>
                        </a:cubicBezTo>
                        <a:cubicBezTo>
                          <a:pt x="5330" y="3802"/>
                          <a:pt x="5559" y="2649"/>
                          <a:pt x="5147" y="1650"/>
                        </a:cubicBezTo>
                        <a:cubicBezTo>
                          <a:pt x="4731" y="650"/>
                          <a:pt x="3757" y="1"/>
                          <a:pt x="2674" y="1"/>
                        </a:cubicBezTo>
                        <a:close/>
                      </a:path>
                    </a:pathLst>
                  </a:custGeom>
                  <a:solidFill>
                    <a:srgbClr val="E6EBE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455;p138">
                    <a:extLst>
                      <a:ext uri="{FF2B5EF4-FFF2-40B4-BE49-F238E27FC236}">
                        <a16:creationId xmlns:a16="http://schemas.microsoft.com/office/drawing/2014/main" id="{C8E8B696-5170-3CF1-9197-E71B05937DFD}"/>
                      </a:ext>
                    </a:extLst>
                  </p:cNvPr>
                  <p:cNvSpPr/>
                  <p:nvPr/>
                </p:nvSpPr>
                <p:spPr>
                  <a:xfrm>
                    <a:off x="746695" y="3842838"/>
                    <a:ext cx="167824" cy="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018" h="1" fill="none" extrusionOk="0">
                        <a:moveTo>
                          <a:pt x="35017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FD9E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179" name="Szövegdoboz 178">
            <a:extLst>
              <a:ext uri="{FF2B5EF4-FFF2-40B4-BE49-F238E27FC236}">
                <a16:creationId xmlns:a16="http://schemas.microsoft.com/office/drawing/2014/main" id="{5D9EDDA5-8C6D-4A27-091F-FF94CEEB9CE1}"/>
              </a:ext>
            </a:extLst>
          </p:cNvPr>
          <p:cNvSpPr txBox="1"/>
          <p:nvPr/>
        </p:nvSpPr>
        <p:spPr>
          <a:xfrm>
            <a:off x="403275" y="4013977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err="1">
                <a:latin typeface="Vidaloka" panose="020B0604020202020204" charset="0"/>
              </a:rPr>
              <a:t>Problems</a:t>
            </a:r>
            <a:endParaRPr lang="hu-HU" sz="2800">
              <a:latin typeface="Vidaloka" panose="020B0604020202020204" charset="0"/>
            </a:endParaRPr>
          </a:p>
        </p:txBody>
      </p:sp>
      <p:sp>
        <p:nvSpPr>
          <p:cNvPr id="180" name="Szövegdoboz 179">
            <a:extLst>
              <a:ext uri="{FF2B5EF4-FFF2-40B4-BE49-F238E27FC236}">
                <a16:creationId xmlns:a16="http://schemas.microsoft.com/office/drawing/2014/main" id="{84C20873-124B-BEFD-88A5-2648F76AF4E3}"/>
              </a:ext>
            </a:extLst>
          </p:cNvPr>
          <p:cNvSpPr txBox="1"/>
          <p:nvPr/>
        </p:nvSpPr>
        <p:spPr>
          <a:xfrm>
            <a:off x="10075033" y="3996669"/>
            <a:ext cx="16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err="1">
                <a:latin typeface="Vidaloka" panose="020B0604020202020204" charset="0"/>
              </a:rPr>
              <a:t>Solutions</a:t>
            </a:r>
            <a:endParaRPr lang="hu-HU" sz="2800">
              <a:latin typeface="Vidaloka" panose="020B0604020202020204" charset="0"/>
            </a:endParaRPr>
          </a:p>
        </p:txBody>
      </p:sp>
      <p:grpSp>
        <p:nvGrpSpPr>
          <p:cNvPr id="181" name="Google Shape;6833;p142">
            <a:extLst>
              <a:ext uri="{FF2B5EF4-FFF2-40B4-BE49-F238E27FC236}">
                <a16:creationId xmlns:a16="http://schemas.microsoft.com/office/drawing/2014/main" id="{F1E244D3-8581-5255-31B2-CB5C4879E05B}"/>
              </a:ext>
            </a:extLst>
          </p:cNvPr>
          <p:cNvGrpSpPr/>
          <p:nvPr/>
        </p:nvGrpSpPr>
        <p:grpSpPr>
          <a:xfrm>
            <a:off x="85744" y="4116109"/>
            <a:ext cx="339253" cy="339253"/>
            <a:chOff x="2085525" y="4992125"/>
            <a:chExt cx="481825" cy="481825"/>
          </a:xfrm>
        </p:grpSpPr>
        <p:sp>
          <p:nvSpPr>
            <p:cNvPr id="182" name="Google Shape;6834;p142">
              <a:extLst>
                <a:ext uri="{FF2B5EF4-FFF2-40B4-BE49-F238E27FC236}">
                  <a16:creationId xmlns:a16="http://schemas.microsoft.com/office/drawing/2014/main" id="{3FF66033-B888-7E34-FF2C-325C2C77E55B}"/>
                </a:ext>
              </a:extLst>
            </p:cNvPr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3" name="Google Shape;6835;p142">
              <a:extLst>
                <a:ext uri="{FF2B5EF4-FFF2-40B4-BE49-F238E27FC236}">
                  <a16:creationId xmlns:a16="http://schemas.microsoft.com/office/drawing/2014/main" id="{B0BF07AB-3A96-C0A9-BA50-F549C154F4BD}"/>
                </a:ext>
              </a:extLst>
            </p:cNvPr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4" name="Google Shape;6830;p142">
            <a:extLst>
              <a:ext uri="{FF2B5EF4-FFF2-40B4-BE49-F238E27FC236}">
                <a16:creationId xmlns:a16="http://schemas.microsoft.com/office/drawing/2014/main" id="{3AEC3451-889A-E8D5-A7DB-554B782D954A}"/>
              </a:ext>
            </a:extLst>
          </p:cNvPr>
          <p:cNvGrpSpPr/>
          <p:nvPr/>
        </p:nvGrpSpPr>
        <p:grpSpPr>
          <a:xfrm>
            <a:off x="11766222" y="4116109"/>
            <a:ext cx="339253" cy="339253"/>
            <a:chOff x="1492675" y="4992125"/>
            <a:chExt cx="481825" cy="481825"/>
          </a:xfrm>
        </p:grpSpPr>
        <p:sp>
          <p:nvSpPr>
            <p:cNvPr id="185" name="Google Shape;6831;p142">
              <a:extLst>
                <a:ext uri="{FF2B5EF4-FFF2-40B4-BE49-F238E27FC236}">
                  <a16:creationId xmlns:a16="http://schemas.microsoft.com/office/drawing/2014/main" id="{A28E17E0-DD1F-C16A-AC45-5A7C960245B7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6832;p142">
              <a:extLst>
                <a:ext uri="{FF2B5EF4-FFF2-40B4-BE49-F238E27FC236}">
                  <a16:creationId xmlns:a16="http://schemas.microsoft.com/office/drawing/2014/main" id="{01FAA952-C7FD-E5E3-0B88-6DB0BF311470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8ADF-3F4A-78D9-48DA-0251C278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What technology we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E144F-CF9C-5346-3C07-72D00BD8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1000" y="1708276"/>
            <a:ext cx="10290000" cy="4560052"/>
          </a:xfrm>
        </p:spPr>
        <p:txBody>
          <a:bodyPr/>
          <a:lstStyle/>
          <a:p>
            <a:pPr marL="608965" indent="-456565"/>
            <a:r>
              <a:rPr lang="en-US" sz="1600"/>
              <a:t>DHCP</a:t>
            </a:r>
          </a:p>
          <a:p>
            <a:pPr marL="608965" indent="-456565"/>
            <a:r>
              <a:rPr lang="en-US" sz="1600"/>
              <a:t>ACL</a:t>
            </a:r>
          </a:p>
          <a:p>
            <a:pPr marL="608965" indent="-456565"/>
            <a:r>
              <a:rPr lang="en-US" sz="1600"/>
              <a:t>VPN</a:t>
            </a:r>
          </a:p>
          <a:p>
            <a:pPr marL="608965" indent="-456565"/>
            <a:r>
              <a:rPr lang="en-US" sz="1600"/>
              <a:t>HTTP</a:t>
            </a:r>
          </a:p>
          <a:p>
            <a:pPr marL="608965" indent="-456565"/>
            <a:r>
              <a:rPr lang="en-US" sz="1600"/>
              <a:t>HTML</a:t>
            </a:r>
          </a:p>
          <a:p>
            <a:pPr marL="608965" indent="-456565"/>
            <a:r>
              <a:rPr lang="en-US" sz="1600"/>
              <a:t>DNS</a:t>
            </a:r>
          </a:p>
          <a:p>
            <a:pPr marL="608965" indent="-456565"/>
            <a:r>
              <a:rPr lang="en-US" sz="1600"/>
              <a:t>Static Routing</a:t>
            </a:r>
          </a:p>
          <a:p>
            <a:pPr marL="608965" indent="-456565"/>
            <a:r>
              <a:rPr lang="en-US" sz="1600"/>
              <a:t>OSPF</a:t>
            </a:r>
          </a:p>
          <a:p>
            <a:pPr marL="608965" indent="-456565"/>
            <a:r>
              <a:rPr lang="en-US" sz="1600"/>
              <a:t>RIP</a:t>
            </a:r>
          </a:p>
          <a:p>
            <a:pPr marL="608965" indent="-456565"/>
            <a:r>
              <a:rPr lang="en-US" sz="1600"/>
              <a:t>CLOUD</a:t>
            </a:r>
          </a:p>
          <a:p>
            <a:pPr marL="608965" indent="-456565"/>
            <a:r>
              <a:rPr lang="en-US" sz="1600"/>
              <a:t>Firewall</a:t>
            </a:r>
          </a:p>
          <a:p>
            <a:pPr marL="608965" indent="-456565"/>
            <a:r>
              <a:rPr lang="en-US" sz="1600"/>
              <a:t>Console Port</a:t>
            </a:r>
          </a:p>
          <a:p>
            <a:pPr marL="608965" indent="-456565"/>
            <a:r>
              <a:rPr lang="en-US" sz="1600"/>
              <a:t>SSH</a:t>
            </a:r>
          </a:p>
          <a:p>
            <a:pPr marL="608965" indent="-456565"/>
            <a:r>
              <a:rPr lang="en-US" sz="1600"/>
              <a:t>Telnet</a:t>
            </a:r>
          </a:p>
          <a:p>
            <a:pPr marL="608965" indent="-456565"/>
            <a:r>
              <a:rPr lang="en-US" sz="1600"/>
              <a:t>WIFI</a:t>
            </a:r>
          </a:p>
          <a:p>
            <a:pPr marL="608965" indent="-456565"/>
            <a:r>
              <a:rPr lang="en-US" sz="1600"/>
              <a:t>IPv6/IPv4</a:t>
            </a:r>
          </a:p>
          <a:p>
            <a:pPr marL="608965" indent="-456565"/>
            <a:r>
              <a:rPr lang="en-US" sz="1600"/>
              <a:t>Static and Dynamic NAT</a:t>
            </a:r>
          </a:p>
        </p:txBody>
      </p:sp>
      <p:pic>
        <p:nvPicPr>
          <p:cNvPr id="5" name="Kép 4" descr="A képen diagram, szöveg, so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37AD8F2-7AE9-09AB-E921-87046390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20" y="2054963"/>
            <a:ext cx="8595360" cy="322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3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A186-B503-2240-B978-BCEF2315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/>
              <a:t>Subnets Topology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55C41-C514-DAA0-881B-C1E9C0D93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8965" indent="-456565"/>
            <a:r>
              <a:rPr lang="en-US" sz="2000"/>
              <a:t>We have seven Subnets</a:t>
            </a:r>
            <a:br>
              <a:rPr lang="en-US" sz="2000"/>
            </a:br>
            <a:r>
              <a:rPr lang="en-US" sz="2000"/>
              <a:t>- 2 for the </a:t>
            </a:r>
            <a:r>
              <a:rPr lang="en-US" sz="2000" err="1"/>
              <a:t>Zalaegerszeg</a:t>
            </a:r>
            <a:r>
              <a:rPr lang="en-US" sz="2000"/>
              <a:t> Section</a:t>
            </a:r>
            <a:br>
              <a:rPr lang="en-US" sz="2000"/>
            </a:br>
            <a:r>
              <a:rPr lang="en-US" sz="2000"/>
              <a:t>- 3 for the </a:t>
            </a:r>
            <a:r>
              <a:rPr lang="en-US" sz="2000" err="1"/>
              <a:t>Budepest</a:t>
            </a:r>
            <a:r>
              <a:rPr lang="en-US" sz="2000"/>
              <a:t> Section</a:t>
            </a:r>
            <a:br>
              <a:rPr lang="en-US" sz="2000"/>
            </a:br>
            <a:r>
              <a:rPr lang="en-US" sz="2000"/>
              <a:t>- 2 for the </a:t>
            </a:r>
            <a:r>
              <a:rPr lang="en-US" sz="2000" err="1"/>
              <a:t>Szekszárd</a:t>
            </a:r>
            <a:r>
              <a:rPr lang="en-US" sz="2000"/>
              <a:t> Section</a:t>
            </a:r>
          </a:p>
          <a:p>
            <a:pPr marL="608965" indent="-456565"/>
            <a:endParaRPr lang="en-US" sz="1450"/>
          </a:p>
          <a:p>
            <a:pPr marL="152400" indent="0">
              <a:buNone/>
            </a:pPr>
            <a:endParaRPr lang="en-US" sz="1450"/>
          </a:p>
          <a:p>
            <a:pPr marL="152400" indent="0">
              <a:buNone/>
            </a:pPr>
            <a:r>
              <a:rPr lang="en-US" sz="1450"/>
              <a:t>  </a:t>
            </a:r>
          </a:p>
        </p:txBody>
      </p:sp>
      <p:pic>
        <p:nvPicPr>
          <p:cNvPr id="5" name="Kép 4" descr="A képen szöveg, képernyőkép, Grafikus tervezés, Grafik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700AC8-EFFB-909E-7379-1189EC68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3211973"/>
            <a:ext cx="11816080" cy="300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3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DB70-3286-8A4B-198F-99B50A04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 wrap="square" anchor="ctr">
            <a:normAutofit/>
          </a:bodyPr>
          <a:lstStyle/>
          <a:p>
            <a:r>
              <a:rPr lang="en-US" b="1" err="1"/>
              <a:t>Zalaegerszeg</a:t>
            </a:r>
            <a:r>
              <a:rPr lang="en-US" b="1"/>
              <a:t> Subnets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3DE12-1AA2-3C22-3D84-6E176C9F774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0967" y="1547467"/>
            <a:ext cx="4954500" cy="4352544"/>
          </a:xfrm>
        </p:spPr>
        <p:txBody>
          <a:bodyPr anchor="t">
            <a:normAutofit lnSpcReduction="10000"/>
          </a:bodyPr>
          <a:lstStyle/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500" b="0" i="0" u="none" strike="noStrike" cap="none">
                <a:solidFill>
                  <a:schemeClr val="dk1"/>
                </a:solidFill>
              </a:rPr>
              <a:t>One of the subnet, which the colleagues are using for monitoring the other subnet and save data on the server, which is placed on the other subnet.</a:t>
            </a:r>
          </a:p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sz="1500" b="0" i="0" u="none" strike="noStrike" cap="none">
              <a:solidFill>
                <a:schemeClr val="dk1"/>
              </a:solidFill>
            </a:endParaRPr>
          </a:p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500" b="0" i="0" u="none" strike="noStrike" cap="none">
                <a:solidFill>
                  <a:schemeClr val="dk1"/>
                </a:solidFill>
              </a:rPr>
              <a:t>They are monitoring if everything is working perfectly and sending and saving data to the server.</a:t>
            </a:r>
          </a:p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sz="1500" b="0" i="0" u="none" strike="noStrike" cap="none">
              <a:solidFill>
                <a:schemeClr val="dk1"/>
              </a:solidFill>
            </a:endParaRPr>
          </a:p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500" b="1" i="0" u="none" strike="noStrike" cap="none">
                <a:solidFill>
                  <a:schemeClr val="dk1"/>
                </a:solidFill>
              </a:rPr>
              <a:t>We used:</a:t>
            </a:r>
            <a:br>
              <a:rPr lang="en-US" sz="1500" b="0" i="0" u="none" strike="noStrike" cap="none"/>
            </a:br>
            <a:r>
              <a:rPr lang="en-US" sz="1500" b="0" i="0" u="none" strike="noStrike" cap="none">
                <a:solidFill>
                  <a:schemeClr val="dk1"/>
                </a:solidFill>
              </a:rPr>
              <a:t> - DHCP</a:t>
            </a:r>
            <a:br>
              <a:rPr lang="en-US" sz="1500" b="0" i="0" u="none" strike="noStrike" cap="none"/>
            </a:br>
            <a:r>
              <a:rPr lang="en-US" sz="1500" b="0" i="0" u="none" strike="noStrike" cap="none">
                <a:solidFill>
                  <a:schemeClr val="dk1"/>
                </a:solidFill>
              </a:rPr>
              <a:t> - IPv4</a:t>
            </a:r>
            <a:r>
              <a:rPr lang="en-US" sz="1500">
                <a:solidFill>
                  <a:schemeClr val="dk1"/>
                </a:solidFill>
              </a:rPr>
              <a:t> and IPv6</a:t>
            </a:r>
            <a:br>
              <a:rPr lang="en-US" sz="1500" b="0" i="0" u="none" strike="noStrike" cap="none"/>
            </a:br>
            <a:r>
              <a:rPr lang="en-US" sz="1500" b="0" i="0" u="none" strike="noStrike" cap="none">
                <a:solidFill>
                  <a:schemeClr val="dk1"/>
                </a:solidFill>
              </a:rPr>
              <a:t> - WIFI</a:t>
            </a:r>
            <a:br>
              <a:rPr lang="en-US" sz="1500" b="0" i="0" u="none" strike="noStrike" cap="none"/>
            </a:br>
            <a:r>
              <a:rPr lang="en-US" sz="1500" b="0" i="0" u="none" strike="noStrike" cap="none">
                <a:solidFill>
                  <a:schemeClr val="dk1"/>
                </a:solidFill>
              </a:rPr>
              <a:t> - Telnet</a:t>
            </a:r>
            <a:br>
              <a:rPr lang="en-US" sz="1500" b="0" i="0" u="none" strike="noStrike" cap="none"/>
            </a:br>
            <a:r>
              <a:rPr lang="en-US" sz="1500" b="0" i="0" u="none" strike="noStrike" cap="none">
                <a:solidFill>
                  <a:schemeClr val="dk1"/>
                </a:solidFill>
              </a:rPr>
              <a:t> - </a:t>
            </a:r>
            <a:r>
              <a:rPr lang="en-US" sz="1500">
                <a:solidFill>
                  <a:schemeClr val="dk1"/>
                </a:solidFill>
              </a:rPr>
              <a:t>SSH</a:t>
            </a:r>
            <a:br>
              <a:rPr lang="en-US" sz="1500"/>
            </a:br>
            <a:r>
              <a:rPr lang="en-US" sz="1500">
                <a:solidFill>
                  <a:schemeClr val="dk1"/>
                </a:solidFill>
              </a:rPr>
              <a:t> - IPv6</a:t>
            </a:r>
            <a:endParaRPr lang="en-US" sz="1500" b="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4" name="Kép 3" descr="A képen szöveg, képernyőkép, diagram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20DF208-81E4-0FC4-5394-1E91C010D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520" y="1114425"/>
            <a:ext cx="5029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81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9A58-1BE3-708F-99D1-3388239F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 wrap="square" anchor="ctr">
            <a:normAutofit/>
          </a:bodyPr>
          <a:lstStyle/>
          <a:p>
            <a:r>
              <a:rPr lang="en-US" b="1"/>
              <a:t>Budapest Subnet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6A981-73A9-7060-8162-D12A6A6A53E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0967" y="1547467"/>
            <a:ext cx="6936300" cy="4352544"/>
          </a:xfrm>
        </p:spPr>
        <p:txBody>
          <a:bodyPr anchor="t">
            <a:normAutofit/>
          </a:bodyPr>
          <a:lstStyle/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0" i="0" u="none" strike="noStrike" cap="none">
                <a:solidFill>
                  <a:schemeClr val="dk1"/>
                </a:solidFill>
              </a:rPr>
              <a:t>This Subnet is monitoring the servers, monitoring the whole Network and collecting the data from the </a:t>
            </a:r>
            <a:r>
              <a:rPr lang="en-US" b="0" i="0" u="none" strike="noStrike" cap="none" err="1">
                <a:solidFill>
                  <a:schemeClr val="dk1"/>
                </a:solidFill>
              </a:rPr>
              <a:t>Zalaegerszeg</a:t>
            </a:r>
            <a:r>
              <a:rPr lang="en-US" b="0" i="0" u="none" strike="noStrike" cap="none">
                <a:solidFill>
                  <a:schemeClr val="dk1"/>
                </a:solidFill>
              </a:rPr>
              <a:t> server, saving and forwarding to the Budapest TFTP server.</a:t>
            </a:r>
          </a:p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b="1" i="0" u="none" strike="noStrike" cap="none">
                <a:solidFill>
                  <a:schemeClr val="dk1"/>
                </a:solidFill>
              </a:rPr>
              <a:t>We used: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DHCP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IPv4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WIFI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Telnet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SSH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VPN</a:t>
            </a:r>
            <a:br>
              <a:rPr lang="en-US" b="0" i="0" u="none" strike="noStrike" cap="none"/>
            </a:br>
            <a:r>
              <a:rPr lang="en-US" b="0" i="0" u="none" strike="noStrike" cap="none">
                <a:solidFill>
                  <a:schemeClr val="dk1"/>
                </a:solidFill>
              </a:rPr>
              <a:t>  - ACL(enabled)</a:t>
            </a:r>
          </a:p>
        </p:txBody>
      </p:sp>
      <p:pic>
        <p:nvPicPr>
          <p:cNvPr id="4" name="Picture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FEF23499-9C24-25A9-47A1-FF663D6E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58" r="4" b="10984"/>
          <a:stretch/>
        </p:blipFill>
        <p:spPr>
          <a:xfrm>
            <a:off x="8268267" y="1547467"/>
            <a:ext cx="2972699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24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EFDC-8037-984C-588F-B884E82A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</p:spPr>
        <p:txBody>
          <a:bodyPr wrap="square" anchor="ctr">
            <a:normAutofit/>
          </a:bodyPr>
          <a:lstStyle/>
          <a:p>
            <a:r>
              <a:rPr lang="en-US" b="1"/>
              <a:t>Budapest Subnet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EC85A-C5E4-40BE-A894-A54792F7735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50967" y="1547467"/>
            <a:ext cx="6936300" cy="4352544"/>
          </a:xfrm>
        </p:spPr>
        <p:txBody>
          <a:bodyPr anchor="t">
            <a:normAutofit/>
          </a:bodyPr>
          <a:lstStyle/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500" b="0" i="0" u="none" strike="noStrike" cap="none">
                <a:solidFill>
                  <a:schemeClr val="dk1"/>
                </a:solidFill>
              </a:rPr>
              <a:t>This is the server subnet which the most secured place in this network and this subnet has all of the datas what is flowing through the whole network.</a:t>
            </a:r>
          </a:p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sz="1500" b="0" i="0" u="none" strike="noStrike" cap="none">
              <a:solidFill>
                <a:schemeClr val="dk1"/>
              </a:solidFill>
            </a:endParaRPr>
          </a:p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500" b="0" i="0" u="none" strike="noStrike" cap="none">
                <a:solidFill>
                  <a:schemeClr val="dk1"/>
                </a:solidFill>
              </a:rPr>
              <a:t>This subnet also has Firewall, DNS, TFTP and HTML server.</a:t>
            </a:r>
          </a:p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endParaRPr lang="en-US" sz="1500" b="0" i="0" u="none" strike="noStrike" cap="none">
              <a:solidFill>
                <a:schemeClr val="dk1"/>
              </a:solidFill>
            </a:endParaRPr>
          </a:p>
          <a:p>
            <a:pPr marL="608965" indent="-456565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</a:pPr>
            <a:r>
              <a:rPr lang="en-US" sz="1500" b="0" i="0" u="none" strike="noStrike" cap="none">
                <a:solidFill>
                  <a:schemeClr val="dk1"/>
                </a:solidFill>
              </a:rPr>
              <a:t>We used:</a:t>
            </a:r>
            <a:br>
              <a:rPr lang="en-US" sz="1500" b="0" i="0" u="none" strike="noStrike" cap="none">
                <a:solidFill>
                  <a:schemeClr val="dk1"/>
                </a:solidFill>
              </a:rPr>
            </a:br>
            <a:r>
              <a:rPr lang="en-US" sz="1500" b="0" i="0" u="none" strike="noStrike" cap="none">
                <a:solidFill>
                  <a:schemeClr val="dk1"/>
                </a:solidFill>
              </a:rPr>
              <a:t>  - Firewall</a:t>
            </a:r>
            <a:br>
              <a:rPr lang="en-US" sz="1500" b="0" i="0" u="none" strike="noStrike" cap="none">
                <a:solidFill>
                  <a:schemeClr val="dk1"/>
                </a:solidFill>
              </a:rPr>
            </a:br>
            <a:r>
              <a:rPr lang="en-US" sz="1500" b="0" i="0" u="none" strike="noStrike" cap="none">
                <a:solidFill>
                  <a:schemeClr val="dk1"/>
                </a:solidFill>
              </a:rPr>
              <a:t>  - DNS</a:t>
            </a:r>
            <a:br>
              <a:rPr lang="en-US" sz="1500" b="0" i="0" u="none" strike="noStrike" cap="none">
                <a:solidFill>
                  <a:schemeClr val="dk1"/>
                </a:solidFill>
              </a:rPr>
            </a:br>
            <a:r>
              <a:rPr lang="en-US" sz="1500" b="0" i="0" u="none" strike="noStrike" cap="none">
                <a:solidFill>
                  <a:schemeClr val="dk1"/>
                </a:solidFill>
              </a:rPr>
              <a:t>  - TFTP</a:t>
            </a:r>
            <a:br>
              <a:rPr lang="en-US" sz="1500" b="0" i="0" u="none" strike="noStrike" cap="none">
                <a:solidFill>
                  <a:schemeClr val="dk1"/>
                </a:solidFill>
              </a:rPr>
            </a:br>
            <a:r>
              <a:rPr lang="en-US" sz="1500" b="0" i="0" u="none" strike="noStrike" cap="none">
                <a:solidFill>
                  <a:schemeClr val="dk1"/>
                </a:solidFill>
              </a:rPr>
              <a:t>  - HTML</a:t>
            </a:r>
            <a:br>
              <a:rPr lang="en-US" sz="1500" b="0" i="0" u="none" strike="noStrike" cap="none">
                <a:solidFill>
                  <a:schemeClr val="dk1"/>
                </a:solidFill>
              </a:rPr>
            </a:br>
            <a:r>
              <a:rPr lang="en-US" sz="1500" b="0" i="0" u="none" strike="noStrike" cap="none">
                <a:solidFill>
                  <a:schemeClr val="dk1"/>
                </a:solidFill>
              </a:rPr>
              <a:t>  - ACL(enabled)</a:t>
            </a:r>
            <a:br>
              <a:rPr lang="en-US" sz="1500" b="0" i="0" u="none" strike="noStrike" cap="none">
                <a:solidFill>
                  <a:schemeClr val="dk1"/>
                </a:solidFill>
              </a:rPr>
            </a:br>
            <a:r>
              <a:rPr lang="en-US" sz="1500" b="0" i="0" u="none" strike="noStrike" cap="none">
                <a:solidFill>
                  <a:schemeClr val="dk1"/>
                </a:solidFill>
              </a:rPr>
              <a:t>  - DHCP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98715-66E4-7DDE-5255-A42FA7783C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30" b="2"/>
          <a:stretch/>
        </p:blipFill>
        <p:spPr>
          <a:xfrm>
            <a:off x="8268267" y="1547467"/>
            <a:ext cx="2972699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67458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0DD567E38AD3E4EA2EF6D5471E09E40" ma:contentTypeVersion="4" ma:contentTypeDescription="Új dokumentum létrehozása." ma:contentTypeScope="" ma:versionID="1d769b065765ec572eaa202d9adb6f6c">
  <xsd:schema xmlns:xsd="http://www.w3.org/2001/XMLSchema" xmlns:xs="http://www.w3.org/2001/XMLSchema" xmlns:p="http://schemas.microsoft.com/office/2006/metadata/properties" xmlns:ns2="f47c0f89-a5fc-4bf0-973b-30b080fc1eca" targetNamespace="http://schemas.microsoft.com/office/2006/metadata/properties" ma:root="true" ma:fieldsID="fdc3c36d5720b5ce4a4cab26f2bfa358" ns2:_="">
    <xsd:import namespace="f47c0f89-a5fc-4bf0-973b-30b080fc1e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7c0f89-a5fc-4bf0-973b-30b080fc1e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0342D3-B8B9-4BAF-830F-0FFE99EED8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D105388-A232-4B9B-927C-B0603D709E95}">
  <ds:schemaRefs>
    <ds:schemaRef ds:uri="f47c0f89-a5fc-4bf0-973b-30b080fc1ec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09695CC-B906-4A77-9572-12DF6D412B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Business Slides XL by Slidesgo</Template>
  <TotalTime>0</TotalTime>
  <Words>798</Words>
  <Application>Microsoft Office PowerPoint</Application>
  <PresentationFormat>Szélesvásznú</PresentationFormat>
  <Paragraphs>99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13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16</vt:i4>
      </vt:variant>
    </vt:vector>
  </HeadingPairs>
  <TitlesOfParts>
    <vt:vector size="32" baseType="lpstr">
      <vt:lpstr>Arial</vt:lpstr>
      <vt:lpstr>Crimson Text</vt:lpstr>
      <vt:lpstr>Josefin Sans</vt:lpstr>
      <vt:lpstr>Lato</vt:lpstr>
      <vt:lpstr>Mako</vt:lpstr>
      <vt:lpstr>Merriweather Light</vt:lpstr>
      <vt:lpstr>Montserrat</vt:lpstr>
      <vt:lpstr>Open Sans</vt:lpstr>
      <vt:lpstr>Open Sans SemiBold</vt:lpstr>
      <vt:lpstr>Proxima Nova</vt:lpstr>
      <vt:lpstr>Proxima Nova Semibold</vt:lpstr>
      <vt:lpstr>Russo One</vt:lpstr>
      <vt:lpstr>Vidaloka</vt:lpstr>
      <vt:lpstr>Minimalist Business Slides XL by Slidesgo</vt:lpstr>
      <vt:lpstr>Slidesgo Final Pages</vt:lpstr>
      <vt:lpstr>1_Slidesgo Final Pages</vt:lpstr>
      <vt:lpstr>PowerPoint-bemutató</vt:lpstr>
      <vt:lpstr>Teamwork</vt:lpstr>
      <vt:lpstr>Introduction</vt:lpstr>
      <vt:lpstr>DanErBe company</vt:lpstr>
      <vt:lpstr>What technology we used</vt:lpstr>
      <vt:lpstr>Subnets Topology</vt:lpstr>
      <vt:lpstr>Zalaegerszeg Subnets</vt:lpstr>
      <vt:lpstr>Budapest Subnet 1</vt:lpstr>
      <vt:lpstr>Budapest Subnet 2</vt:lpstr>
      <vt:lpstr>Budapest Subnet 3</vt:lpstr>
      <vt:lpstr>Szekszárd Subnet 1</vt:lpstr>
      <vt:lpstr>Szekszárd Subnet 2</vt:lpstr>
      <vt:lpstr>Jira</vt:lpstr>
      <vt:lpstr>Scrum</vt:lpstr>
      <vt:lpstr>Clockwork</vt:lpstr>
      <vt:lpstr>Thanks For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Schiller Zoltán Erik</dc:creator>
  <cp:lastModifiedBy>Schiller Zoltán Erik</cp:lastModifiedBy>
  <cp:revision>1</cp:revision>
  <dcterms:created xsi:type="dcterms:W3CDTF">2025-02-25T09:22:46Z</dcterms:created>
  <dcterms:modified xsi:type="dcterms:W3CDTF">2025-02-28T16:34:25Z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0x01010060DD567E38AD3E4EA2EF6D5471E09E40</vt:lpwstr>
  </property>
</Properties>
</file>