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0"/>
  </p:notesMasterIdLst>
  <p:handoutMasterIdLst>
    <p:handoutMasterId r:id="rId16"/>
  </p:handoutMasterIdLst>
  <p:sldIdLst>
    <p:sldId id="277" r:id="rId4"/>
    <p:sldId id="312" r:id="rId5"/>
    <p:sldId id="314" r:id="rId6"/>
    <p:sldId id="331" r:id="rId7"/>
    <p:sldId id="333" r:id="rId8"/>
    <p:sldId id="317" r:id="rId9"/>
    <p:sldId id="342" r:id="rId11"/>
    <p:sldId id="345" r:id="rId12"/>
    <p:sldId id="327" r:id="rId13"/>
    <p:sldId id="326" r:id="rId14"/>
    <p:sldId id="32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83808" autoAdjust="0"/>
  </p:normalViewPr>
  <p:slideViewPr>
    <p:cSldViewPr snapToGrid="0">
      <p:cViewPr varScale="1">
        <p:scale>
          <a:sx n="72" d="100"/>
          <a:sy n="72" d="100"/>
        </p:scale>
        <p:origin x="1402" y="62"/>
      </p:cViewPr>
      <p:guideLst>
        <p:guide orient="horz" pos="2160"/>
        <p:guide pos="3840"/>
      </p:guideLst>
    </p:cSldViewPr>
  </p:slideViewPr>
  <p:notesTextViewPr>
    <p:cViewPr>
      <p:scale>
        <a:sx n="1" d="1"/>
        <a:sy n="1" d="1"/>
      </p:scale>
      <p:origin x="0" y="0"/>
    </p:cViewPr>
  </p:notesTextViewPr>
  <p:sorterViewPr>
    <p:cViewPr>
      <p:scale>
        <a:sx n="100" d="100"/>
        <a:sy n="100" d="100"/>
      </p:scale>
      <p:origin x="0" y="189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dirty="0"/>
              <a:t>Help Page</a:t>
            </a:r>
            <a:endParaRPr lang="en-US" b="1" dirty="0"/>
          </a:p>
        </p:txBody>
      </p:sp>
      <p:sp>
        <p:nvSpPr>
          <p:cNvPr id="4" name="Slide Number Placeholder 3"/>
          <p:cNvSpPr>
            <a:spLocks noGrp="1"/>
          </p:cNvSpPr>
          <p:nvPr>
            <p:ph type="sldNum" sz="quarter" idx="5"/>
          </p:nvPr>
        </p:nvSpPr>
        <p:spPr/>
        <p:txBody>
          <a:bodyPr/>
          <a:lstStyle/>
          <a:p>
            <a:fld id="{60732FBC-CC67-4B17-8935-02F23E3364A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dirty="0"/>
              <a:t>Thank You for being with us for our Project Presentation.</a:t>
            </a:r>
            <a:endParaRPr lang="en-US" b="1" dirty="0"/>
          </a:p>
        </p:txBody>
      </p:sp>
      <p:sp>
        <p:nvSpPr>
          <p:cNvPr id="4" name="Slide Number Placeholder 3"/>
          <p:cNvSpPr>
            <a:spLocks noGrp="1"/>
          </p:cNvSpPr>
          <p:nvPr>
            <p:ph type="sldNum" sz="quarter" idx="5"/>
          </p:nvPr>
        </p:nvSpPr>
        <p:spPr/>
        <p:txBody>
          <a:bodyPr/>
          <a:lstStyle/>
          <a:p>
            <a:fld id="{60732FBC-CC67-4B17-8935-02F23E3364A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harryhald/Stone-Paper-Scissor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6184" name="CorelDRAW" r:id="rId1" imgW="2169795" imgH="2163445" progId="">
                  <p:embed/>
                </p:oleObj>
              </mc:Choice>
              <mc:Fallback>
                <p:oleObj name="CorelDRAW" r:id="rId1" imgW="2169795" imgH="2163445" progId="">
                  <p:embed/>
                  <p:pic>
                    <p:nvPicPr>
                      <p:cNvPr id="0" name="Picture 6183"/>
                      <p:cNvPicPr>
                        <a:picLocks noChangeAspect="1" noChangeArrowheads="1"/>
                      </p:cNvPicPr>
                      <p:nvPr/>
                    </p:nvPicPr>
                    <p:blipFill>
                      <a:blip r:embed="rId2">
                        <a:lum bright="77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47980" y="1543685"/>
            <a:ext cx="11848465" cy="870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3200" b="1" dirty="0">
              <a:latin typeface="Arial Black" panose="020B0A04020102020204"/>
              <a:ea typeface="Karla" pitchFamily="2" charset="0"/>
              <a:cs typeface="Karla" pitchFamily="2" charset="0"/>
            </a:endParaRPr>
          </a:p>
          <a:p>
            <a:pPr defTabSz="622300">
              <a:lnSpc>
                <a:spcPct val="90000"/>
              </a:lnSpc>
              <a:spcBef>
                <a:spcPct val="0"/>
              </a:spcBef>
              <a:spcAft>
                <a:spcPct val="35000"/>
              </a:spcAft>
            </a:pPr>
            <a:r>
              <a:rPr lang="en-US" sz="3200" b="1" dirty="0">
                <a:latin typeface="Times New Roman" panose="02020603050405020304"/>
                <a:cs typeface="Times New Roman" panose="02020603050405020304"/>
              </a:rPr>
              <a:t>    </a:t>
            </a:r>
            <a:endParaRPr lang="en-US" sz="3200" b="1" dirty="0">
              <a:latin typeface="Times New Roman" panose="02020603050405020304"/>
              <a:cs typeface="Times New Roman" panose="02020603050405020304"/>
            </a:endParaRPr>
          </a:p>
          <a:p>
            <a:pPr defTabSz="622300">
              <a:lnSpc>
                <a:spcPct val="90000"/>
              </a:lnSpc>
              <a:spcBef>
                <a:spcPct val="0"/>
              </a:spcBef>
              <a:spcAft>
                <a:spcPct val="35000"/>
              </a:spcAft>
            </a:pPr>
            <a:r>
              <a:rPr lang="en-US" sz="3200" b="1" dirty="0">
                <a:latin typeface="Times New Roman" panose="02020603050405020304"/>
                <a:cs typeface="Times New Roman" panose="02020603050405020304"/>
              </a:rPr>
              <a:t>                        </a:t>
            </a:r>
            <a:r>
              <a:rPr lang="en-US" sz="3200" b="1" dirty="0">
                <a:ln/>
                <a:solidFill>
                  <a:srgbClr val="FF0000"/>
                </a:solidFill>
                <a:effectLst>
                  <a:outerShdw blurRad="38100" dist="25400" dir="5400000" algn="ctr" rotWithShape="0">
                    <a:srgbClr val="6E747A">
                      <a:alpha val="43000"/>
                    </a:srgbClr>
                  </a:outerShdw>
                </a:effectLst>
                <a:latin typeface="Times New Roman" panose="02020603050405020304"/>
                <a:cs typeface="Times New Roman" panose="02020603050405020304"/>
              </a:rPr>
              <a:t>ROCK </a:t>
            </a:r>
            <a:r>
              <a:rPr lang="en-US" sz="3200" b="1"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PAPER </a:t>
            </a:r>
            <a:r>
              <a:rPr lang="en-US" sz="3200" b="1" dirty="0">
                <a:ln/>
                <a:solidFill>
                  <a:srgbClr val="FF0000"/>
                </a:solidFill>
                <a:effectLst>
                  <a:outerShdw blurRad="38100" dist="25400" dir="5400000" algn="ctr" rotWithShape="0">
                    <a:srgbClr val="6E747A">
                      <a:alpha val="43000"/>
                    </a:srgbClr>
                  </a:outerShdw>
                </a:effectLst>
                <a:latin typeface="Times New Roman" panose="02020603050405020304"/>
                <a:cs typeface="Times New Roman" panose="02020603050405020304"/>
              </a:rPr>
              <a:t>SCISSORS</a:t>
            </a:r>
            <a:endParaRPr lang="en-US" sz="3200" b="1" dirty="0">
              <a:ln/>
              <a:solidFill>
                <a:srgbClr val="FF0000"/>
              </a:solidFill>
              <a:effectLst>
                <a:outerShdw blurRad="38100" dist="25400" dir="5400000" algn="ctr" rotWithShape="0">
                  <a:srgbClr val="6E747A">
                    <a:alpha val="43000"/>
                  </a:srgbClr>
                </a:outerShdw>
              </a:effectLst>
              <a:latin typeface="Times New Roman" panose="02020603050405020304"/>
              <a:cs typeface="Times New Roman" panose="02020603050405020304"/>
            </a:endParaRPr>
          </a:p>
          <a:p>
            <a:pPr defTabSz="622300">
              <a:lnSpc>
                <a:spcPct val="90000"/>
              </a:lnSpc>
              <a:spcBef>
                <a:spcPct val="0"/>
              </a:spcBef>
              <a:spcAft>
                <a:spcPct val="35000"/>
              </a:spcAft>
            </a:pPr>
            <a:r>
              <a:rPr lang="en-US" sz="2000" b="1">
                <a:solidFill>
                  <a:srgbClr val="000000"/>
                </a:solidFill>
                <a:latin typeface="Times New Roman" panose="02020603050405020304"/>
                <a:cs typeface="Times New Roman" panose="02020603050405020304"/>
              </a:rPr>
              <a:t>PRESENTED BY :</a:t>
            </a:r>
            <a:endParaRPr lang="en-US" sz="2000" dirty="0">
              <a:solidFill>
                <a:srgbClr val="000000"/>
              </a:solidFill>
              <a:latin typeface="Times New Roman" panose="02020603050405020304" pitchFamily="18" charset="0"/>
              <a:cs typeface="Times New Roman" panose="02020603050405020304" pitchFamily="18" charset="0"/>
            </a:endParaRPr>
          </a:p>
          <a:p>
            <a:pPr defTabSz="622300">
              <a:lnSpc>
                <a:spcPct val="90000"/>
              </a:lnSpc>
              <a:spcBef>
                <a:spcPct val="0"/>
              </a:spcBef>
              <a:spcAft>
                <a:spcPct val="35000"/>
              </a:spcAft>
            </a:pPr>
            <a:r>
              <a:rPr lang="en-US" sz="2000" b="1">
                <a:solidFill>
                  <a:srgbClr val="000000"/>
                </a:solidFill>
                <a:latin typeface="Times New Roman" panose="02020603050405020304"/>
                <a:cs typeface="Times New Roman" panose="02020603050405020304"/>
              </a:rPr>
              <a:t>HARENDRA SINGH BHANDARI</a:t>
            </a:r>
            <a:endParaRPr lang="en-US" sz="2000" b="1">
              <a:solidFill>
                <a:srgbClr val="000000"/>
              </a:solidFill>
              <a:latin typeface="Times New Roman" panose="02020603050405020304"/>
              <a:cs typeface="Times New Roman" panose="02020603050405020304"/>
            </a:endParaRPr>
          </a:p>
          <a:p>
            <a:pPr defTabSz="622300">
              <a:lnSpc>
                <a:spcPct val="90000"/>
              </a:lnSpc>
              <a:spcBef>
                <a:spcPct val="0"/>
              </a:spcBef>
              <a:spcAft>
                <a:spcPct val="35000"/>
              </a:spcAft>
            </a:pPr>
            <a:r>
              <a:rPr lang="en-US" sz="2000" b="1">
                <a:solidFill>
                  <a:srgbClr val="000000"/>
                </a:solidFill>
                <a:latin typeface="Times New Roman" panose="02020603050405020304"/>
                <a:cs typeface="Times New Roman" panose="02020603050405020304"/>
              </a:rPr>
              <a:t>UID – 21MCA</a:t>
            </a:r>
            <a:r>
              <a:rPr lang="en-IN" altLang="en-US" sz="2000" b="1">
                <a:solidFill>
                  <a:srgbClr val="000000"/>
                </a:solidFill>
                <a:latin typeface="Times New Roman" panose="02020603050405020304"/>
                <a:cs typeface="Times New Roman" panose="02020603050405020304"/>
              </a:rPr>
              <a:t>3122</a:t>
            </a:r>
            <a:endParaRPr lang="en-US" sz="3200" b="1" dirty="0">
              <a:solidFill>
                <a:srgbClr val="000000"/>
              </a:solidFill>
              <a:latin typeface="Times New Roman" panose="02020603050405020304" pitchFamily="18" charset="0"/>
              <a:cs typeface="Times New Roman" panose="02020603050405020304" pitchFamily="18" charset="0"/>
            </a:endParaRPr>
          </a:p>
          <a:p>
            <a:pPr defTabSz="622300">
              <a:lnSpc>
                <a:spcPct val="90000"/>
              </a:lnSpc>
              <a:spcBef>
                <a:spcPct val="0"/>
              </a:spcBef>
              <a:spcAft>
                <a:spcPct val="35000"/>
              </a:spcAft>
            </a:pPr>
            <a:r>
              <a:rPr lang="en-US" sz="2000" b="1">
                <a:solidFill>
                  <a:srgbClr val="000000"/>
                </a:solidFill>
                <a:latin typeface="Times New Roman" panose="02020603050405020304"/>
                <a:cs typeface="Times New Roman" panose="02020603050405020304"/>
              </a:rPr>
              <a:t>(MASTER OF COMPUTER APPLICATION)</a:t>
            </a:r>
            <a:endParaRPr lang="en-US" sz="2000" b="1" dirty="0">
              <a:solidFill>
                <a:srgbClr val="000000"/>
              </a:solidFill>
              <a:latin typeface="Times New Roman" panose="02020603050405020304" pitchFamily="18" charset="0"/>
              <a:cs typeface="Times New Roman" panose="02020603050405020304" pitchFamily="18" charset="0"/>
            </a:endParaRPr>
          </a:p>
          <a:p>
            <a:pPr defTabSz="622300">
              <a:lnSpc>
                <a:spcPct val="90000"/>
              </a:lnSpc>
              <a:spcBef>
                <a:spcPct val="0"/>
              </a:spcBef>
              <a:spcAft>
                <a:spcPct val="35000"/>
              </a:spcAft>
            </a:pPr>
            <a:r>
              <a:rPr lang="en-US" sz="2000" b="1">
                <a:solidFill>
                  <a:srgbClr val="000000"/>
                </a:solidFill>
                <a:latin typeface="Times New Roman" panose="02020603050405020304"/>
                <a:cs typeface="Times New Roman" panose="02020603050405020304"/>
              </a:rPr>
              <a:t>UNIVERSITY INSTITUTE OF COMPUTING </a:t>
            </a:r>
            <a:endParaRPr lang="en-US" sz="2000" b="1" dirty="0">
              <a:solidFill>
                <a:srgbClr val="000000"/>
              </a:solidFill>
              <a:latin typeface="Times New Roman" panose="02020603050405020304" pitchFamily="18" charset="0"/>
              <a:cs typeface="Times New Roman" panose="02020603050405020304" pitchFamily="18" charset="0"/>
            </a:endParaRPr>
          </a:p>
          <a:p>
            <a:pPr defTabSz="622300">
              <a:lnSpc>
                <a:spcPct val="90000"/>
              </a:lnSpc>
              <a:spcBef>
                <a:spcPct val="0"/>
              </a:spcBef>
              <a:spcAft>
                <a:spcPct val="35000"/>
              </a:spcAft>
            </a:pPr>
            <a:r>
              <a:rPr lang="en-US" sz="3200" b="1" dirty="0">
                <a:latin typeface="Times New Roman" panose="02020603050405020304"/>
                <a:cs typeface="Times New Roman" panose="02020603050405020304"/>
              </a:rPr>
              <a:t> </a:t>
            </a:r>
            <a:endParaRPr lang="en-US" sz="3200" b="1" dirty="0">
              <a:latin typeface="Times New Roman" panose="02020603050405020304"/>
              <a:cs typeface="Times New Roman" panose="02020603050405020304"/>
            </a:endParaRPr>
          </a:p>
          <a:p>
            <a:pPr algn="ctr" defTabSz="622300">
              <a:lnSpc>
                <a:spcPct val="90000"/>
              </a:lnSpc>
              <a:spcBef>
                <a:spcPct val="0"/>
              </a:spcBef>
              <a:spcAft>
                <a:spcPct val="35000"/>
              </a:spcAft>
            </a:pPr>
            <a:endParaRPr lang="en-US" sz="3200" b="1" dirty="0">
              <a:solidFill>
                <a:srgbClr val="262626"/>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srgbClr val="262626"/>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r>
              <a:rPr lang="en-US" sz="3200" b="1" dirty="0">
                <a:latin typeface="Times New Roman" panose="02020603050405020304"/>
                <a:cs typeface="Times New Roman" panose="02020603050405020304"/>
              </a:rPr>
              <a:t>         </a:t>
            </a:r>
            <a:endParaRPr lang="en-US" sz="3200" b="1" dirty="0">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p:txBody>
          <a:bodyPr/>
          <a:lstStyle/>
          <a:p>
            <a:r>
              <a:rPr lang="en-US" dirty="0"/>
              <a:t>Book :- </a:t>
            </a:r>
            <a:endParaRPr lang="en-US" dirty="0"/>
          </a:p>
          <a:p>
            <a:r>
              <a:rPr lang="en-IN" altLang="en-US" dirty="0"/>
              <a:t>internet </a:t>
            </a:r>
            <a:endParaRPr lang="en-US" dirty="0"/>
          </a:p>
          <a:p>
            <a:pPr marL="0" indent="0">
              <a:buNone/>
            </a:pPr>
            <a:endParaRPr lang="en-US" dirty="0"/>
          </a:p>
          <a:p>
            <a:pPr marL="0" indent="0">
              <a:buNone/>
            </a:pPr>
            <a:endParaRPr lang="en-US" dirty="0"/>
          </a:p>
          <a:p>
            <a:pPr marL="0" indent="0">
              <a:buNone/>
            </a:pPr>
            <a:r>
              <a:rPr lang="en-US" dirty="0"/>
              <a:t>		1. </a:t>
            </a:r>
            <a:r>
              <a:rPr lang="en-IN" altLang="en-US" dirty="0"/>
              <a:t>code with harry youtube channel.</a:t>
            </a:r>
            <a:r>
              <a:rPr lang="en-US" dirty="0"/>
              <a:t>             </a:t>
            </a:r>
            <a:endParaRPr lang="en-US" dirty="0"/>
          </a:p>
          <a:p>
            <a:pPr marL="0" indent="0">
              <a:buNone/>
            </a:pPr>
            <a:r>
              <a:rPr lang="en-US" dirty="0"/>
              <a:t>                       2. </a:t>
            </a:r>
            <a:r>
              <a:rPr lang="en-IN" altLang="en-US" dirty="0"/>
              <a:t> w3school https://www.w3schools.com/</a:t>
            </a:r>
            <a:endParaRPr lang="en-IN" altLang="en-US" dirty="0"/>
          </a:p>
          <a:p>
            <a:pPr marL="0" indent="0">
              <a:buNone/>
            </a:pPr>
            <a:r>
              <a:rPr lang="en-IN" altLang="en-US" dirty="0"/>
              <a:t> </a:t>
            </a:r>
            <a:r>
              <a:rPr lang="en-US" altLang="en-IN" dirty="0"/>
              <a:t>       GITHUB LINK- </a:t>
            </a:r>
            <a:r>
              <a:rPr lang="en-US" altLang="en-IN" dirty="0">
                <a:hlinkClick r:id="rId1" tooltip="" action="ppaction://hlinkfile"/>
              </a:rPr>
              <a:t>https://github.com/harryhald/Stone-Paper-Scissors</a:t>
            </a:r>
            <a:endParaRPr lang="en-IN" alt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7" name="Rectangle 6"/>
          <p:cNvSpPr/>
          <p:nvPr/>
        </p:nvSpPr>
        <p:spPr>
          <a:xfrm>
            <a:off x="3368236" y="2967335"/>
            <a:ext cx="5455532" cy="1569660"/>
          </a:xfrm>
          <a:prstGeom prst="rect">
            <a:avLst/>
          </a:prstGeom>
          <a:noFill/>
        </p:spPr>
        <p:txBody>
          <a:bodyPr wrap="none" lIns="91440" tIns="45720" rIns="91440" bIns="45720">
            <a:spAutoFit/>
          </a:bodyPr>
          <a:lstStyle/>
          <a:p>
            <a:pPr algn="ctr"/>
            <a:r>
              <a:rPr lang="en-US" sz="9600" b="1" cap="none" spc="0" dirty="0">
                <a:ln w="22225">
                  <a:solidFill>
                    <a:schemeClr val="accent2"/>
                  </a:solidFill>
                  <a:prstDash val="solid"/>
                </a:ln>
                <a:solidFill>
                  <a:schemeClr val="accent2">
                    <a:lumMod val="40000"/>
                    <a:lumOff val="60000"/>
                  </a:schemeClr>
                </a:solidFill>
                <a:effectLst/>
              </a:rPr>
              <a:t>Thank You</a:t>
            </a:r>
            <a:endParaRPr lang="en-US" sz="96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17180" cy="791845"/>
          </a:xfrm>
        </p:spPr>
        <p:txBody>
          <a:bodyPr/>
          <a:lstStyle/>
          <a:p>
            <a:r>
              <a:rPr lang="en-US" altLang="en-GB" dirty="0"/>
              <a:t>                        </a:t>
            </a:r>
            <a:r>
              <a:rPr lang="en-US" altLang="en-GB" dirty="0">
                <a:ln w="22225">
                  <a:solidFill>
                    <a:schemeClr val="accent2"/>
                  </a:solidFill>
                  <a:prstDash val="solid"/>
                </a:ln>
                <a:solidFill>
                  <a:srgbClr val="FF0000"/>
                </a:solidFill>
                <a:effectLst/>
              </a:rPr>
              <a:t> </a:t>
            </a:r>
            <a:r>
              <a:rPr lang="en-GB" dirty="0">
                <a:ln w="22225">
                  <a:solidFill>
                    <a:schemeClr val="accent2"/>
                  </a:solidFill>
                  <a:prstDash val="solid"/>
                </a:ln>
                <a:solidFill>
                  <a:srgbClr val="FF0000"/>
                </a:solidFill>
                <a:effectLst/>
              </a:rPr>
              <a:t>Contents</a:t>
            </a:r>
            <a:endParaRPr lang="en-GB" dirty="0">
              <a:ln w="22225">
                <a:solidFill>
                  <a:schemeClr val="accent2"/>
                </a:solidFill>
                <a:prstDash val="solid"/>
              </a:ln>
              <a:solidFill>
                <a:srgbClr val="FF0000"/>
              </a:solidFill>
              <a:effectLst/>
            </a:endParaRPr>
          </a:p>
        </p:txBody>
      </p:sp>
      <p:sp>
        <p:nvSpPr>
          <p:cNvPr id="3" name="Content Placeholder 2"/>
          <p:cNvSpPr>
            <a:spLocks noGrp="1"/>
          </p:cNvSpPr>
          <p:nvPr>
            <p:ph sz="half" idx="1"/>
          </p:nvPr>
        </p:nvSpPr>
        <p:spPr/>
        <p:txBody>
          <a:bodyPr/>
          <a:lstStyle/>
          <a:p>
            <a:r>
              <a:rPr lang="en-GB" b="1" dirty="0"/>
              <a:t>Introduction</a:t>
            </a:r>
            <a:endParaRPr lang="en-GB" b="1" dirty="0"/>
          </a:p>
          <a:p>
            <a:r>
              <a:rPr lang="en-IN" altLang="en-GB" b="1" dirty="0"/>
              <a:t>Home page</a:t>
            </a:r>
            <a:r>
              <a:rPr lang="en-US" altLang="en-IN" b="1" dirty="0"/>
              <a:t>                              </a:t>
            </a:r>
            <a:endParaRPr lang="en-IN" altLang="en-GB" b="1" dirty="0"/>
          </a:p>
          <a:p>
            <a:r>
              <a:rPr lang="en-US" altLang="en-GB" b="1" dirty="0"/>
              <a:t>Backend data </a:t>
            </a:r>
            <a:endParaRPr lang="en-GB" b="1" dirty="0"/>
          </a:p>
          <a:p>
            <a:r>
              <a:rPr lang="en-US" altLang="en-GB" b="1" dirty="0"/>
              <a:t>Output</a:t>
            </a:r>
            <a:endParaRPr lang="en-GB" b="1" dirty="0"/>
          </a:p>
          <a:p>
            <a:r>
              <a:rPr lang="en-US" altLang="en-GB" b="1" dirty="0"/>
              <a:t>Scope </a:t>
            </a:r>
            <a:endParaRPr lang="en-US" altLang="en-GB" b="1" dirty="0"/>
          </a:p>
          <a:p>
            <a:endParaRPr lang="en-US" altLang="en-GB" b="1"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5" name="Content Placeholder 4" descr="download"/>
          <p:cNvPicPr>
            <a:picLocks noChangeAspect="1"/>
          </p:cNvPicPr>
          <p:nvPr>
            <p:ph sz="half" idx="2"/>
          </p:nvPr>
        </p:nvPicPr>
        <p:blipFill>
          <a:blip r:embed="rId1">
            <a:alphaModFix amt="41000"/>
          </a:blip>
          <a:stretch>
            <a:fillRect/>
          </a:stretch>
        </p:blipFill>
        <p:spPr>
          <a:xfrm>
            <a:off x="838200" y="1156970"/>
            <a:ext cx="10330815" cy="4842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solidFill>
                  <a:schemeClr val="tx1">
                    <a:lumMod val="95000"/>
                    <a:lumOff val="5000"/>
                  </a:schemeClr>
                </a:solidFill>
              </a:rPr>
              <a:t>      </a:t>
            </a:r>
            <a:r>
              <a:rPr lang="en-US" b="1" dirty="0">
                <a:solidFill>
                  <a:schemeClr val="tx1">
                    <a:lumMod val="95000"/>
                    <a:lumOff val="5000"/>
                  </a:schemeClr>
                </a:solidFill>
                <a:latin typeface="Arial" panose="020B0604020202020204" pitchFamily="34" charset="0"/>
                <a:cs typeface="Arial" panose="020B0604020202020204" pitchFamily="34" charset="0"/>
              </a:rPr>
              <a:t> Introduction</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838200" y="1825625"/>
            <a:ext cx="10715625" cy="4351655"/>
          </a:xfrm>
        </p:spPr>
        <p:txBody>
          <a:bodyPr>
            <a:normAutofit fontScale="40000"/>
          </a:bodyPr>
          <a:lstStyle/>
          <a:p>
            <a:pPr algn="just">
              <a:lnSpc>
                <a:spcPct val="107000"/>
              </a:lnSpc>
              <a:spcBef>
                <a:spcPts val="0"/>
              </a:spcBef>
              <a:spcAft>
                <a:spcPts val="1000"/>
              </a:spcAft>
            </a:pPr>
            <a:r>
              <a:rPr lang="en-IN"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Rock Paper Scissors (also known by other orderings of the three items, with "rock" sometimes being called "stone", or as Rochambeau, roshambo, or ro-sham-bo)[1][2][3] is a hand game originating from China, usually played between two people, in which each player simultaneously forms one of three shapes with an outstretched hand. These shapes are "rock" (a closed fist), "paper" (a flat hand), and "scissors" (a fist with the index finger and middle finger extended, forming a V). "Scissors" is identical to the two-fingered V sign (also indicating "victory" or "peace") except that it is pointed horizontally instead of being held upright in the air.</a:t>
            </a:r>
            <a:endParaRPr lang="en-IN"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Bef>
                <a:spcPts val="0"/>
              </a:spcBef>
              <a:spcAft>
                <a:spcPts val="1000"/>
              </a:spcAft>
            </a:pPr>
            <a:endParaRPr lang="en-IN"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spcAft>
                <a:spcPts val="1000"/>
              </a:spcAft>
              <a:buNone/>
            </a:pPr>
            <a:endParaRPr lang="en-IN"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Bef>
                <a:spcPts val="0"/>
              </a:spcBef>
              <a:spcAft>
                <a:spcPts val="1000"/>
              </a:spcAft>
            </a:pPr>
            <a:endParaRPr lang="en-IN" dirty="0">
              <a:solidFill>
                <a:srgbClr val="000000"/>
              </a:solidFill>
              <a:effectLst/>
              <a:latin typeface="Times New Roman" panose="02020603050405020304" pitchFamily="18" charset="0"/>
              <a:ea typeface="Times New Roman" panose="02020603050405020304" pitchFamily="18" charset="0"/>
            </a:endParaRPr>
          </a:p>
          <a:p>
            <a:pPr algn="just">
              <a:lnSpc>
                <a:spcPct val="107000"/>
              </a:lnSpc>
              <a:spcBef>
                <a:spcPts val="0"/>
              </a:spcBef>
              <a:spcAft>
                <a:spcPts val="1000"/>
              </a:spcAft>
            </a:pPr>
            <a:endParaRPr lang="en-IN" dirty="0">
              <a:solidFill>
                <a:srgbClr val="000000"/>
              </a:solidFill>
              <a:effectLst/>
              <a:latin typeface="Times New Roman" panose="02020603050405020304" pitchFamily="18" charset="0"/>
              <a:ea typeface="Times New Roman" panose="02020603050405020304" pitchFamily="18" charset="0"/>
            </a:endParaRPr>
          </a:p>
          <a:p>
            <a:pPr algn="just">
              <a:lnSpc>
                <a:spcPct val="107000"/>
              </a:lnSpc>
              <a:spcBef>
                <a:spcPts val="0"/>
              </a:spcBef>
              <a:spcAft>
                <a:spcPts val="1000"/>
              </a:spcAft>
            </a:pPr>
            <a:endParaRPr lang="en-IN" dirty="0">
              <a:solidFill>
                <a:srgbClr val="000000"/>
              </a:solidFill>
              <a:effectLst/>
              <a:latin typeface="Times New Roman" panose="02020603050405020304" pitchFamily="18" charset="0"/>
              <a:ea typeface="Times New Roman" panose="02020603050405020304" pitchFamily="18" charset="0"/>
            </a:endParaRPr>
          </a:p>
          <a:p>
            <a:pPr algn="just">
              <a:lnSpc>
                <a:spcPct val="107000"/>
              </a:lnSpc>
              <a:spcBef>
                <a:spcPts val="0"/>
              </a:spcBef>
              <a:spcAft>
                <a:spcPts val="1000"/>
              </a:spcAft>
            </a:pPr>
            <a:endParaRPr lang="en-US" dirty="0">
              <a:solidFill>
                <a:srgbClr val="000000"/>
              </a:solidFill>
              <a:effectLst/>
              <a:latin typeface="Calibri" panose="020F0502020204030204" pitchFamily="34" charset="0"/>
              <a:ea typeface="Calibri" panose="020F0502020204030204" pitchFamily="34" charset="0"/>
            </a:endParaRPr>
          </a:p>
          <a:p>
            <a:endParaRPr lang="en-US" sz="40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6" name="Content Placeholder 5"/>
          <p:cNvSpPr/>
          <p:nvPr>
            <p:ph sz="half" idx="2"/>
          </p:nvPr>
        </p:nvSpPr>
        <p:spPr>
          <a:xfrm>
            <a:off x="410845" y="1445260"/>
            <a:ext cx="11475085" cy="4138930"/>
          </a:xfrm>
        </p:spPr>
        <p:txBody>
          <a:bodyPr/>
          <a:p>
            <a:r>
              <a:rPr lang="en-US"/>
              <a:t>  </a:t>
            </a:r>
            <a:endParaRPr lang="en-US"/>
          </a:p>
          <a:p>
            <a:endParaRPr lang="en-US"/>
          </a:p>
          <a:p>
            <a:endParaRPr lang="en-US"/>
          </a:p>
          <a:p>
            <a:endParaRPr lang="en-US"/>
          </a:p>
          <a:p>
            <a:endParaRPr lang="en-US"/>
          </a:p>
        </p:txBody>
      </p:sp>
      <p:pic>
        <p:nvPicPr>
          <p:cNvPr id="7" name="Picture 6" descr="download"/>
          <p:cNvPicPr>
            <a:picLocks noChangeAspect="1"/>
          </p:cNvPicPr>
          <p:nvPr/>
        </p:nvPicPr>
        <p:blipFill>
          <a:blip r:embed="rId1">
            <a:alphaModFix amt="34000"/>
          </a:blip>
          <a:stretch>
            <a:fillRect/>
          </a:stretch>
        </p:blipFill>
        <p:spPr>
          <a:xfrm>
            <a:off x="805180" y="1445895"/>
            <a:ext cx="11080750" cy="5172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IN" b="1">
                <a:solidFill>
                  <a:schemeClr val="tx1"/>
                </a:solidFill>
                <a:effectLst>
                  <a:outerShdw blurRad="38100" dist="19050" dir="2700000" algn="tl" rotWithShape="0">
                    <a:schemeClr val="dk1">
                      <a:alpha val="40000"/>
                    </a:schemeClr>
                  </a:outerShdw>
                </a:effectLst>
              </a:rPr>
              <a:t>BACKEND </a:t>
            </a:r>
            <a:br>
              <a:rPr lang="en-US" altLang="en-IN" b="1">
                <a:solidFill>
                  <a:schemeClr val="tx1"/>
                </a:solidFill>
                <a:effectLst>
                  <a:outerShdw blurRad="38100" dist="19050" dir="2700000" algn="tl" rotWithShape="0">
                    <a:schemeClr val="dk1">
                      <a:alpha val="40000"/>
                    </a:schemeClr>
                  </a:outerShdw>
                </a:effectLst>
              </a:rPr>
            </a:br>
            <a:r>
              <a:rPr lang="en-US" altLang="en-IN" sz="3110" b="1">
                <a:solidFill>
                  <a:srgbClr val="FF0000"/>
                </a:solidFill>
                <a:effectLst>
                  <a:outerShdw blurRad="38100" dist="19050" dir="2700000" algn="tl" rotWithShape="0">
                    <a:schemeClr val="dk1">
                      <a:alpha val="40000"/>
                    </a:schemeClr>
                  </a:outerShdw>
                </a:effectLst>
              </a:rPr>
              <a:t>USER INPUT DATA </a:t>
            </a:r>
            <a:r>
              <a:rPr lang="en-IN" altLang="en-US" sz="3110" b="1">
                <a:solidFill>
                  <a:srgbClr val="FF0000"/>
                </a:solidFill>
                <a:effectLst>
                  <a:outerShdw blurRad="38100" dist="19050" dir="2700000" algn="tl" rotWithShape="0">
                    <a:schemeClr val="dk1">
                      <a:alpha val="40000"/>
                    </a:schemeClr>
                  </a:outerShdw>
                </a:effectLst>
              </a:rPr>
              <a:t> </a:t>
            </a:r>
            <a:endParaRPr lang="en-IN" altLang="en-US" sz="3110" b="1">
              <a:solidFill>
                <a:srgbClr val="FF0000"/>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pic>
        <p:nvPicPr>
          <p:cNvPr id="6" name="Content Placeholder 5"/>
          <p:cNvPicPr>
            <a:picLocks noChangeAspect="1"/>
          </p:cNvPicPr>
          <p:nvPr>
            <p:ph idx="1"/>
          </p:nvPr>
        </p:nvPicPr>
        <p:blipFill>
          <a:blip r:embed="rId1"/>
          <a:srcRect l="1497" t="7522" b="28359"/>
          <a:stretch>
            <a:fillRect/>
          </a:stretch>
        </p:blipFill>
        <p:spPr>
          <a:xfrm>
            <a:off x="452120" y="1691005"/>
            <a:ext cx="10581005" cy="51669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4765" y="243205"/>
            <a:ext cx="8387080" cy="732790"/>
          </a:xfrm>
        </p:spPr>
        <p:txBody>
          <a:bodyPr>
            <a:normAutofit/>
          </a:bodyPr>
          <a:p>
            <a:r>
              <a:rPr lang="en-IN" altLang="en-US" b="1" u="sng">
                <a:solidFill>
                  <a:srgbClr val="FF0000"/>
                </a:solidFill>
                <a:latin typeface="Britannic Bold" panose="020B0903060703020204" charset="0"/>
                <a:cs typeface="Britannic Bold" panose="020B0903060703020204" charset="0"/>
              </a:rPr>
              <a:t>C</a:t>
            </a:r>
            <a:r>
              <a:rPr lang="en-US" altLang="en-IN" b="1" u="sng">
                <a:solidFill>
                  <a:srgbClr val="FF0000"/>
                </a:solidFill>
                <a:latin typeface="Britannic Bold" panose="020B0903060703020204" charset="0"/>
                <a:cs typeface="Britannic Bold" panose="020B0903060703020204" charset="0"/>
              </a:rPr>
              <a:t>PU RANDOM MOVES</a:t>
            </a:r>
            <a:r>
              <a:rPr lang="en-IN" altLang="en-US" b="1" u="sng">
                <a:solidFill>
                  <a:srgbClr val="FF0000"/>
                </a:solidFill>
                <a:latin typeface="Britannic Bold" panose="020B0903060703020204" charset="0"/>
                <a:cs typeface="Britannic Bold" panose="020B0903060703020204" charset="0"/>
              </a:rPr>
              <a:t> </a:t>
            </a:r>
            <a:endParaRPr lang="en-IN" altLang="en-US" b="1" u="sng">
              <a:solidFill>
                <a:srgbClr val="FF0000"/>
              </a:solidFill>
              <a:latin typeface="Britannic Bold" panose="020B0903060703020204" charset="0"/>
              <a:cs typeface="Britannic Bold" panose="020B0903060703020204" charset="0"/>
            </a:endParaRPr>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pic>
        <p:nvPicPr>
          <p:cNvPr id="6" name="Content Placeholder 5"/>
          <p:cNvPicPr>
            <a:picLocks noChangeAspect="1"/>
          </p:cNvPicPr>
          <p:nvPr>
            <p:ph idx="1"/>
          </p:nvPr>
        </p:nvPicPr>
        <p:blipFill>
          <a:blip r:embed="rId1"/>
          <a:srcRect l="9454" t="13966" r="25889"/>
          <a:stretch>
            <a:fillRect/>
          </a:stretch>
        </p:blipFill>
        <p:spPr>
          <a:xfrm>
            <a:off x="1070610" y="1339215"/>
            <a:ext cx="9881235" cy="5382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3" name="Content Placeholder 2"/>
          <p:cNvPicPr>
            <a:picLocks noChangeAspect="1"/>
          </p:cNvPicPr>
          <p:nvPr>
            <p:ph idx="1"/>
          </p:nvPr>
        </p:nvPicPr>
        <p:blipFill>
          <a:blip r:embed="rId1"/>
          <a:srcRect l="429" t="14359" r="26840" b="10032"/>
          <a:stretch>
            <a:fillRect/>
          </a:stretch>
        </p:blipFill>
        <p:spPr>
          <a:xfrm>
            <a:off x="927100" y="288925"/>
            <a:ext cx="10723880" cy="61791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45665" y="365125"/>
            <a:ext cx="9208135" cy="779780"/>
          </a:xfrm>
        </p:spPr>
        <p:txBody>
          <a:bodyPr/>
          <a:p>
            <a:r>
              <a:rPr lang="en-US" b="1" u="sng">
                <a:latin typeface="Britannic Bold" panose="020B0903060703020204" charset="0"/>
                <a:cs typeface="Britannic Bold" panose="020B0903060703020204" charset="0"/>
              </a:rPr>
              <a:t>WHEN USER CHOOSES SCISSORS </a:t>
            </a:r>
            <a:endParaRPr lang="en-US" b="1" u="sng">
              <a:latin typeface="Britannic Bold" panose="020B0903060703020204" charset="0"/>
              <a:cs typeface="Britannic Bold" panose="020B0903060703020204" charset="0"/>
            </a:endParaRPr>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pic>
        <p:nvPicPr>
          <p:cNvPr id="5" name="Content Placeholder 4"/>
          <p:cNvPicPr>
            <a:picLocks noChangeAspect="1"/>
          </p:cNvPicPr>
          <p:nvPr>
            <p:ph idx="1"/>
          </p:nvPr>
        </p:nvPicPr>
        <p:blipFill>
          <a:blip r:embed="rId1"/>
          <a:srcRect l="3808" t="10829" r="42423" b="23494"/>
          <a:stretch>
            <a:fillRect/>
          </a:stretch>
        </p:blipFill>
        <p:spPr>
          <a:xfrm>
            <a:off x="195580" y="1400810"/>
            <a:ext cx="11158220" cy="53206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838200" y="0"/>
            <a:ext cx="10515600" cy="2025015"/>
          </a:xfrm>
        </p:spPr>
        <p:txBody>
          <a:bodyPr/>
          <a:p>
            <a:r>
              <a:rPr lang="en-US"/>
              <a:t>                         </a:t>
            </a:r>
            <a:r>
              <a:rPr lang="en-US" b="1">
                <a:ln/>
                <a:solidFill>
                  <a:schemeClr val="tx1"/>
                </a:solidFill>
                <a:effectLst>
                  <a:outerShdw blurRad="38100" dist="19050" dir="2700000" algn="tl" rotWithShape="0">
                    <a:schemeClr val="dk1">
                      <a:alpha val="40000"/>
                    </a:schemeClr>
                  </a:outerShdw>
                </a:effectLst>
                <a:latin typeface="Calisto MT" panose="02040603050505030304" charset="0"/>
                <a:cs typeface="Calisto MT" panose="02040603050505030304" charset="0"/>
              </a:rPr>
              <a:t> FINAL OUTPUT</a:t>
            </a:r>
            <a:endParaRPr lang="en-US" b="1">
              <a:ln/>
              <a:solidFill>
                <a:schemeClr val="tx1"/>
              </a:solidFill>
              <a:effectLst>
                <a:outerShdw blurRad="38100" dist="19050" dir="2700000" algn="tl" rotWithShape="0">
                  <a:schemeClr val="dk1">
                    <a:alpha val="40000"/>
                  </a:schemeClr>
                </a:outerShdw>
              </a:effectLst>
              <a:latin typeface="Calisto MT" panose="02040603050505030304" charset="0"/>
              <a:cs typeface="Calisto MT" panose="02040603050505030304" charset="0"/>
            </a:endParaRPr>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pic>
        <p:nvPicPr>
          <p:cNvPr id="5" name="Content Placeholder 4"/>
          <p:cNvPicPr>
            <a:picLocks noChangeAspect="1"/>
          </p:cNvPicPr>
          <p:nvPr>
            <p:ph sz="half" idx="1"/>
          </p:nvPr>
        </p:nvPicPr>
        <p:blipFill>
          <a:blip r:embed="rId1"/>
          <a:srcRect l="19839" t="16416" r="18961" b="16883"/>
          <a:stretch>
            <a:fillRect/>
          </a:stretch>
        </p:blipFill>
        <p:spPr>
          <a:xfrm>
            <a:off x="5819775" y="2070735"/>
            <a:ext cx="6278245" cy="4808220"/>
          </a:xfrm>
          <a:prstGeom prst="rect">
            <a:avLst/>
          </a:prstGeom>
        </p:spPr>
      </p:pic>
      <p:pic>
        <p:nvPicPr>
          <p:cNvPr id="6" name="Content Placeholder 4"/>
          <p:cNvPicPr>
            <a:picLocks noChangeAspect="1"/>
          </p:cNvPicPr>
          <p:nvPr>
            <p:ph sz="half" idx="2"/>
          </p:nvPr>
        </p:nvPicPr>
        <p:blipFill>
          <a:blip r:embed="rId2"/>
          <a:srcRect l="19749" t="15716" r="25246" b="15482"/>
          <a:stretch>
            <a:fillRect/>
          </a:stretch>
        </p:blipFill>
        <p:spPr>
          <a:xfrm>
            <a:off x="426085" y="2025015"/>
            <a:ext cx="5181600" cy="4853940"/>
          </a:xfrm>
          <a:prstGeom prst="rect">
            <a:avLst/>
          </a:prstGeom>
        </p:spPr>
      </p:pic>
      <p:pic>
        <p:nvPicPr>
          <p:cNvPr id="8" name="Picture 7" descr="download"/>
          <p:cNvPicPr>
            <a:picLocks noChangeAspect="1"/>
          </p:cNvPicPr>
          <p:nvPr/>
        </p:nvPicPr>
        <p:blipFill>
          <a:blip r:embed="rId3">
            <a:alphaModFix amt="9000"/>
          </a:blip>
          <a:stretch>
            <a:fillRect/>
          </a:stretch>
        </p:blipFill>
        <p:spPr>
          <a:xfrm>
            <a:off x="987425" y="0"/>
            <a:ext cx="11204575" cy="19138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endParaRPr lang="en-US" dirty="0"/>
          </a:p>
        </p:txBody>
      </p:sp>
      <p:sp>
        <p:nvSpPr>
          <p:cNvPr id="3" name="Content Placeholder 2"/>
          <p:cNvSpPr>
            <a:spLocks noGrp="1"/>
          </p:cNvSpPr>
          <p:nvPr>
            <p:ph sz="half" idx="1"/>
          </p:nvPr>
        </p:nvSpPr>
        <p:spPr>
          <a:xfrm>
            <a:off x="565150" y="2905125"/>
            <a:ext cx="10788015" cy="3816985"/>
          </a:xfrm>
        </p:spPr>
        <p:txBody>
          <a:bodyPr>
            <a:normAutofit/>
          </a:bodyPr>
          <a:lstStyle/>
          <a:p>
            <a:pPr marL="0" indent="0">
              <a:buNone/>
            </a:pPr>
            <a:endParaRPr lang="en-US" dirty="0"/>
          </a:p>
          <a:p>
            <a:pPr marL="0" indent="0">
              <a:buNone/>
            </a:pPr>
            <a:endParaRPr lang="en-US" dirty="0"/>
          </a:p>
          <a:p>
            <a:r>
              <a:rPr lang="en-US" dirty="0"/>
              <a:t>This game is fast as number of codes lines are less the time complexity of the program is less.</a:t>
            </a:r>
            <a:endParaRPr lang="en-US" dirty="0"/>
          </a:p>
          <a:p>
            <a:r>
              <a:rPr lang="en-US" dirty="0"/>
              <a:t>We can play these games in schools as it will help in building children curosity level and intelligence level too.</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6" name="Content Placeholder 5" descr="download"/>
          <p:cNvPicPr>
            <a:picLocks noChangeAspect="1"/>
          </p:cNvPicPr>
          <p:nvPr>
            <p:ph sz="half" idx="2"/>
          </p:nvPr>
        </p:nvPicPr>
        <p:blipFill>
          <a:blip r:embed="rId1">
            <a:alphaModFix amt="23000"/>
          </a:blip>
          <a:stretch>
            <a:fillRect/>
          </a:stretch>
        </p:blipFill>
        <p:spPr>
          <a:xfrm>
            <a:off x="-241300" y="730250"/>
            <a:ext cx="12433935" cy="573278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1605</Words>
  <Application>WPS Presentation</Application>
  <PresentationFormat>Widescreen</PresentationFormat>
  <Paragraphs>95</Paragraphs>
  <Slides>11</Slides>
  <Notes>11</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0</vt:i4>
      </vt:variant>
      <vt:variant>
        <vt:lpstr>幻灯片标题</vt:lpstr>
      </vt:variant>
      <vt:variant>
        <vt:i4>11</vt:i4>
      </vt:variant>
    </vt:vector>
  </HeadingPairs>
  <TitlesOfParts>
    <vt:vector size="39" baseType="lpstr">
      <vt:lpstr>Arial</vt:lpstr>
      <vt:lpstr>SimSun</vt:lpstr>
      <vt:lpstr>Wingdings</vt:lpstr>
      <vt:lpstr>Calibri</vt:lpstr>
      <vt:lpstr>King</vt:lpstr>
      <vt:lpstr>Segoe Print</vt:lpstr>
      <vt:lpstr>Casper</vt:lpstr>
      <vt:lpstr>Yu Gothic UI</vt:lpstr>
      <vt:lpstr>Karla</vt:lpstr>
      <vt:lpstr>Arial Black</vt:lpstr>
      <vt:lpstr>Times New Roman</vt:lpstr>
      <vt:lpstr>Times New Roman</vt:lpstr>
      <vt:lpstr>Raleway ExtraBold</vt:lpstr>
      <vt:lpstr>Calibri</vt:lpstr>
      <vt:lpstr>Microsoft YaHei</vt:lpstr>
      <vt:lpstr>Arial Unicode MS</vt:lpstr>
      <vt:lpstr>Calibri Light</vt:lpstr>
      <vt:lpstr>Calisto MT</vt:lpstr>
      <vt:lpstr>Britannic Bold</vt:lpstr>
      <vt:lpstr>Bodoni MT Condensed</vt:lpstr>
      <vt:lpstr>Sylfaen</vt:lpstr>
      <vt:lpstr>Tempus Sans ITC</vt:lpstr>
      <vt:lpstr>Trebuchet MS</vt:lpstr>
      <vt:lpstr>Tw Cen MT</vt:lpstr>
      <vt:lpstr>Tw Cen MT Condensed</vt:lpstr>
      <vt:lpstr>Tw Cen MT Condensed Extra Bold</vt:lpstr>
      <vt:lpstr>1_Office Theme</vt:lpstr>
      <vt:lpstr>Contents Slide Master</vt:lpstr>
      <vt:lpstr>PowerPoint 演示文稿</vt:lpstr>
      <vt:lpstr>Contents</vt:lpstr>
      <vt:lpstr>Introduction</vt:lpstr>
      <vt:lpstr>Home page </vt:lpstr>
      <vt:lpstr>Customer review </vt:lpstr>
      <vt:lpstr>PowerPoint 演示文稿</vt:lpstr>
      <vt:lpstr>PowerPoint 演示文稿</vt:lpstr>
      <vt:lpstr>PowerPoint 演示文稿</vt:lpstr>
      <vt:lpstr>Advantage</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uic17</cp:lastModifiedBy>
  <cp:revision>158</cp:revision>
  <dcterms:created xsi:type="dcterms:W3CDTF">2019-01-09T10:33:00Z</dcterms:created>
  <dcterms:modified xsi:type="dcterms:W3CDTF">2022-06-30T10:35:02Z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D01EF423DE8F484196B007D8AC917AA4</vt:lpwstr>
  </property>
  <property fmtid="{D5CDD505-2E9C-101B-9397-08002B2CF9AE}" pid="3" name="KSOProductBuildVer">
    <vt:lpwstr>1033-11.2.0.11156</vt:lpwstr>
  </property>
</Properties>
</file>