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9" r:id="rId3"/>
    <p:sldId id="279" r:id="rId4"/>
    <p:sldId id="265" r:id="rId5"/>
    <p:sldId id="296" r:id="rId6"/>
    <p:sldId id="300" r:id="rId7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6667" autoAdjust="0"/>
  </p:normalViewPr>
  <p:slideViewPr>
    <p:cSldViewPr>
      <p:cViewPr varScale="1">
        <p:scale>
          <a:sx n="55" d="100"/>
          <a:sy n="55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95F8-DA05-462D-B50B-6C7E9B86BE06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40E3-B8CD-48DA-A5CC-4EB265745E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FA7F7-39FB-4B81-B135-455F55CA0B6E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8448-4BA0-439A-B1C1-AC6ACE59F87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Fast track to Functional Programming with F#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Tomas </a:t>
            </a:r>
            <a:r>
              <a:rPr lang="en-GB" dirty="0" err="1" smtClean="0"/>
              <a:t>Petricek</a:t>
            </a:r>
            <a:endParaRPr lang="en-GB" dirty="0" smtClean="0"/>
          </a:p>
          <a:p>
            <a:r>
              <a:rPr lang="en-GB" dirty="0" smtClean="0"/>
              <a:t>Scott </a:t>
            </a:r>
            <a:r>
              <a:rPr lang="en-GB" dirty="0" err="1" smtClean="0"/>
              <a:t>Wlaschin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Demystify functional programming</a:t>
            </a:r>
          </a:p>
          <a:p>
            <a:r>
              <a:rPr lang="en-GB" dirty="0" smtClean="0"/>
              <a:t>Show you some new ways of thinking about code</a:t>
            </a:r>
          </a:p>
          <a:p>
            <a:r>
              <a:rPr lang="en-GB" dirty="0" smtClean="0"/>
              <a:t>Have fun</a:t>
            </a:r>
          </a:p>
          <a:p>
            <a:r>
              <a:rPr lang="en-GB" dirty="0" smtClean="0"/>
              <a:t>Blow your mind a few times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illthelandwithcinemas.files.wordpress.com/2012/08/explodinghead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52400"/>
            <a:ext cx="5000625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24200" y="4800600"/>
            <a:ext cx="320040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Warning</a:t>
            </a:r>
          </a:p>
          <a:p>
            <a:pPr algn="ctr"/>
            <a:r>
              <a:rPr lang="en-GB" sz="2800" b="1" dirty="0" smtClean="0"/>
              <a:t>Exploding heads</a:t>
            </a:r>
            <a:endParaRPr lang="en-GB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learn functional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completely different way of thinking about programming</a:t>
            </a:r>
          </a:p>
          <a:p>
            <a:r>
              <a:rPr lang="en-GB" dirty="0" smtClean="0"/>
              <a:t>Have a beginners mind</a:t>
            </a:r>
          </a:p>
          <a:p>
            <a:r>
              <a:rPr lang="en-GB" dirty="0" smtClean="0"/>
              <a:t>Don’t complain that it is not like what you already know</a:t>
            </a:r>
          </a:p>
          <a:p>
            <a:pPr lvl="1"/>
            <a:r>
              <a:rPr lang="en-GB" dirty="0" smtClean="0"/>
              <a:t>no variables, no loops, no objects</a:t>
            </a:r>
          </a:p>
          <a:p>
            <a:r>
              <a:rPr lang="en-GB" dirty="0" smtClean="0"/>
              <a:t>Be prepared for your brain to hurt (for a while)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 things that are very different</a:t>
            </a:r>
            <a:endParaRPr lang="en-GB" dirty="0"/>
          </a:p>
        </p:txBody>
      </p:sp>
      <p:sp>
        <p:nvSpPr>
          <p:cNvPr id="4" name="Diamond 3"/>
          <p:cNvSpPr/>
          <p:nvPr/>
        </p:nvSpPr>
        <p:spPr>
          <a:xfrm>
            <a:off x="1828800" y="1371600"/>
            <a:ext cx="5410200" cy="54102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2362200" y="1905000"/>
            <a:ext cx="20574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Function-oriented</a:t>
            </a:r>
          </a:p>
          <a:p>
            <a:pPr algn="ctr"/>
            <a:r>
              <a:rPr lang="en-GB" sz="1400" dirty="0" smtClean="0"/>
              <a:t>Not object oriented</a:t>
            </a:r>
            <a:endParaRPr lang="en-GB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1905000"/>
            <a:ext cx="20574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Expressions</a:t>
            </a:r>
          </a:p>
          <a:p>
            <a:pPr algn="ctr"/>
            <a:r>
              <a:rPr lang="en-GB" sz="1400" dirty="0" smtClean="0"/>
              <a:t>rather than statements</a:t>
            </a:r>
            <a:endParaRPr lang="en-GB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4114800"/>
            <a:ext cx="2057400" cy="2057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Pattern matching</a:t>
            </a:r>
          </a:p>
          <a:p>
            <a:pPr algn="ctr"/>
            <a:r>
              <a:rPr lang="en-GB" sz="1400" dirty="0" smtClean="0"/>
              <a:t>for control flow</a:t>
            </a:r>
            <a:endParaRPr lang="en-GB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362200" y="4114800"/>
            <a:ext cx="2057400" cy="2057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Algebraic Types</a:t>
            </a:r>
          </a:p>
          <a:p>
            <a:pPr algn="ctr"/>
            <a:r>
              <a:rPr lang="en-GB" sz="1400" dirty="0" smtClean="0"/>
              <a:t>for domain models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3733800"/>
            <a:ext cx="69342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</a:rPr>
              <a:t>Have to learn them all at the same time! </a:t>
            </a:r>
            <a:r>
              <a:rPr lang="en-GB" sz="2800" b="1" dirty="0" smtClean="0">
                <a:solidFill>
                  <a:srgbClr val="C00000"/>
                </a:solidFill>
                <a:sym typeface="Wingdings"/>
              </a:rPr>
              <a:t></a:t>
            </a:r>
            <a:endParaRPr lang="en-GB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(4:3)</PresentationFormat>
  <Paragraphs>33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Fast track to Functional Programming with F#</vt:lpstr>
      <vt:lpstr>Goals</vt:lpstr>
      <vt:lpstr>Slide 3</vt:lpstr>
      <vt:lpstr>How to learn functional programming</vt:lpstr>
      <vt:lpstr>Four things that are very different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2014-06-20T12:24:30Z</dcterms:created>
  <dcterms:modified xsi:type="dcterms:W3CDTF">2014-06-20T12:24:33Z</dcterms:modified>
</cp:coreProperties>
</file>