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347" r:id="rId4"/>
    <p:sldId id="307" r:id="rId5"/>
    <p:sldId id="348" r:id="rId6"/>
    <p:sldId id="308" r:id="rId7"/>
    <p:sldId id="310" r:id="rId8"/>
    <p:sldId id="34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91" autoAdjust="0"/>
    <p:restoredTop sz="80460" autoAdjust="0"/>
  </p:normalViewPr>
  <p:slideViewPr>
    <p:cSldViewPr>
      <p:cViewPr>
        <p:scale>
          <a:sx n="50" d="100"/>
          <a:sy n="50" d="100"/>
        </p:scale>
        <p:origin x="-145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1: </a:t>
            </a:r>
            <a:br>
              <a:rPr lang="en-GB" dirty="0" smtClean="0"/>
            </a:br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1: Hello 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4649954" y="1151081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a) This snippet does not need a containing class.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World"</a:t>
            </a:r>
            <a:endParaRPr lang="en-GB" sz="3200" dirty="0" smtClean="0"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540000" flipH="1">
            <a:off x="5442043" y="2159193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b) It can be run directly in an interactive environment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3860401" y="3400827"/>
            <a:ext cx="503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c) There is a space between the `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printfn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` function and its parameter, rather than a parenthesis.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will be very important later!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506894" y="2856216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Types and type inference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type inference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141277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"Dennis"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  <a:endParaRPr lang="en-GB" sz="2400" dirty="0" smtClean="0"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6375521" y="928236"/>
            <a:ext cx="223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types match: OK!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21297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answer = 42</a:t>
            </a:r>
          </a:p>
          <a:p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answer is %</a:t>
            </a:r>
            <a:r>
              <a:rPr lang="en-GB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answer</a:t>
            </a:r>
            <a:endParaRPr lang="en-GB" sz="2400" dirty="0" smtClean="0">
              <a:latin typeface="Consola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340768"/>
            <a:ext cx="360040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6136" y="1340768"/>
            <a:ext cx="936104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540000">
            <a:off x="5727449" y="2728436"/>
            <a:ext cx="223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types match: OK!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84168" y="3140968"/>
            <a:ext cx="360040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48064" y="3140968"/>
            <a:ext cx="936104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type inference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rot="21540000">
            <a:off x="6375521" y="928236"/>
            <a:ext cx="223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types don't match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859340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my name is %s"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answer</a:t>
            </a: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                           ^^^^^^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This expression was expected to have 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type string but here has type </a:t>
            </a:r>
            <a:r>
              <a:rPr lang="en-GB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GB" sz="2400" dirty="0" smtClean="0">
              <a:latin typeface="Consola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340768"/>
            <a:ext cx="360040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6136" y="1340768"/>
            <a:ext cx="936104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540000">
            <a:off x="5655441" y="3506008"/>
            <a:ext cx="223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types don't match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43711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answer is %</a:t>
            </a:r>
            <a:r>
              <a:rPr lang="en-GB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                       ^^^^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type 'string' is not compatible with any 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of the types byte,int16,int32,etc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12160" y="3918540"/>
            <a:ext cx="360040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5112060" y="3918540"/>
            <a:ext cx="900100" cy="51857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type inference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41277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Static types                              your code is correct</a:t>
            </a:r>
          </a:p>
        </p:txBody>
      </p:sp>
      <p:sp>
        <p:nvSpPr>
          <p:cNvPr id="19" name="TextBox 18"/>
          <p:cNvSpPr txBox="1"/>
          <p:nvPr/>
        </p:nvSpPr>
        <p:spPr>
          <a:xfrm rot="21540000" flipH="1">
            <a:off x="4649879" y="1879769"/>
            <a:ext cx="4010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 type checker will not let you 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use the wrong type in the wrong place!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55776" y="1484784"/>
            <a:ext cx="194421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043608" y="3501008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IGrouping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TKey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TKey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 source,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TSource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TKey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keySelector</a:t>
            </a: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84" y="28529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declarations                           your code is </a:t>
            </a:r>
            <a:r>
              <a:rPr lang="en-GB" sz="2400" dirty="0" err="1" smtClean="0"/>
              <a:t>fugly</a:t>
            </a:r>
            <a:endParaRPr lang="en-GB" sz="2400" dirty="0" smtClean="0"/>
          </a:p>
        </p:txBody>
      </p:sp>
      <p:sp>
        <p:nvSpPr>
          <p:cNvPr id="23" name="Right Arrow 22"/>
          <p:cNvSpPr/>
          <p:nvPr/>
        </p:nvSpPr>
        <p:spPr>
          <a:xfrm>
            <a:off x="3275856" y="2924944"/>
            <a:ext cx="194421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115616" y="49411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400" b="1" dirty="0" err="1" smtClean="0">
                <a:latin typeface="Consolas" pitchFamily="49" charset="0"/>
                <a:cs typeface="Consolas" pitchFamily="49" charset="0"/>
              </a:rPr>
              <a:t>GroupBy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source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keySelector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=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50912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inference                                awesome!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275856" y="4581128"/>
            <a:ext cx="194421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 rot="21540000" flipH="1">
            <a:off x="5295342" y="4967495"/>
            <a:ext cx="302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Feels like Python or Ruby!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 animBg="1"/>
      <p:bldP spid="24" grpId="0"/>
      <p:bldP spid="25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Custom Design</vt:lpstr>
      <vt:lpstr>1_Office Theme</vt:lpstr>
      <vt:lpstr>Lesson 1:  Hello World</vt:lpstr>
      <vt:lpstr>Lesson 1: Hello world</vt:lpstr>
      <vt:lpstr>Types and type inference</vt:lpstr>
      <vt:lpstr>Types and type inference</vt:lpstr>
      <vt:lpstr>Types and type inference</vt:lpstr>
      <vt:lpstr>Types and type inference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2014-06-20T12:23:21Z</dcterms:created>
  <dcterms:modified xsi:type="dcterms:W3CDTF">2014-06-20T12:23:25Z</dcterms:modified>
</cp:coreProperties>
</file>