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  <p:sldMasterId id="2147483674" r:id="rId2"/>
  </p:sldMasterIdLst>
  <p:notesMasterIdLst>
    <p:notesMasterId r:id="rId7"/>
  </p:notesMasterIdLst>
  <p:sldIdLst>
    <p:sldId id="354" r:id="rId3"/>
    <p:sldId id="328" r:id="rId4"/>
    <p:sldId id="331" r:id="rId5"/>
    <p:sldId id="32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9900"/>
    <a:srgbClr val="FFFF00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 autoAdjust="0"/>
    <p:restoredTop sz="80460" autoAdjust="0"/>
  </p:normalViewPr>
  <p:slideViewPr>
    <p:cSldViewPr>
      <p:cViewPr varScale="1">
        <p:scale>
          <a:sx n="58" d="100"/>
          <a:sy n="58" d="100"/>
        </p:scale>
        <p:origin x="-17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A9FB-BE99-4BD0-9264-06D44DC4CF44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243-A485-406A-8D52-D275C7277B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 2013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Talk 123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>
                <a:solidFill>
                  <a:prstClr val="black">
                    <a:tint val="75000"/>
                  </a:prstClr>
                </a:solidFill>
              </a:rPr>
              <a:t>ssss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Everything is an expression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Everything is an expression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772816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IfThenElseStatement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aBool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result;    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aBool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result = 42;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"result={0}"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result);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dirty="0" smtClean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 rot="21540000">
            <a:off x="3641667" y="2107296"/>
            <a:ext cx="532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The result variable has to be set up before being used. </a:t>
            </a:r>
            <a:b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What initial value should it be set to?</a:t>
            </a:r>
          </a:p>
        </p:txBody>
      </p:sp>
      <p:sp>
        <p:nvSpPr>
          <p:cNvPr id="16" name="TextBox 15"/>
          <p:cNvSpPr txBox="1"/>
          <p:nvPr/>
        </p:nvSpPr>
        <p:spPr>
          <a:xfrm rot="21540000">
            <a:off x="5009920" y="3103826"/>
            <a:ext cx="4001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What if I forget to assign to the result variable in the if statement? 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60000" flipH="1">
            <a:off x="548136" y="4981982"/>
            <a:ext cx="3664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0070C0"/>
                </a:solidFill>
                <a:latin typeface="Conformity" pitchFamily="2" charset="0"/>
              </a:rPr>
              <a:t>The reliance on side-effects means that the statements are not easily extracted for refactoring</a:t>
            </a:r>
            <a:endParaRPr lang="en-GB" sz="2000" dirty="0">
              <a:solidFill>
                <a:srgbClr val="0070C0"/>
              </a:solidFill>
              <a:latin typeface="Conformity" pitchFamily="2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195736" y="2348880"/>
            <a:ext cx="1584176" cy="7200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843808" y="3284984"/>
            <a:ext cx="2592288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1540000">
            <a:off x="4433843" y="4473492"/>
            <a:ext cx="417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What is the value of the result variable in the "else" case?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1187624" y="3717032"/>
            <a:ext cx="4320480" cy="7920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1600000">
            <a:off x="251520" y="733928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How many things could cause problems in this C# code?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95536" y="2636912"/>
            <a:ext cx="2808312" cy="11521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27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Everything is an expression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772816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IfThenElseExpression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aBool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 =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aBool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? 42 : 0;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"result={0}"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result);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dirty="0" smtClean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 rot="21540000">
            <a:off x="5821012" y="1952444"/>
            <a:ext cx="3314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The result variable  is assigned </a:t>
            </a:r>
            <a:b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only when used. No need for an initial value.</a:t>
            </a:r>
          </a:p>
        </p:txBody>
      </p:sp>
      <p:sp>
        <p:nvSpPr>
          <p:cNvPr id="16" name="TextBox 15"/>
          <p:cNvSpPr txBox="1"/>
          <p:nvPr/>
        </p:nvSpPr>
        <p:spPr>
          <a:xfrm rot="21540000">
            <a:off x="2777672" y="3751898"/>
            <a:ext cx="4001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I can't forget to assign to the result variable!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60000" flipH="1">
            <a:off x="548136" y="4981982"/>
            <a:ext cx="3664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No side-effects means that the expression can be extracted for refactoring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67744" y="2204864"/>
            <a:ext cx="3744416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483768" y="2636912"/>
            <a:ext cx="1656184" cy="108012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1540000">
            <a:off x="6087484" y="3305037"/>
            <a:ext cx="2301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Else case is required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427984" y="2636912"/>
            <a:ext cx="2232248" cy="72008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1600000">
            <a:off x="323528" y="908720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The same C# code written in an expression-oriented way doesn't have any of these issues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03848" y="5733256"/>
            <a:ext cx="518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StandaloneSubexpression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aBool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aBool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? 42 : 0;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27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Everything is an expression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 rot="21600000">
            <a:off x="323528" y="704889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FP languages take this expression-oriented approach to the logical conclusion.</a:t>
            </a:r>
            <a:br>
              <a:rPr lang="en-GB" sz="2000" dirty="0" smtClean="0"/>
            </a:br>
            <a:r>
              <a:rPr lang="en-GB" sz="2000" dirty="0" smtClean="0"/>
              <a:t>Everything is an expression!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772816"/>
            <a:ext cx="80648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x1 =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                  </a:t>
            </a:r>
          </a:p>
          <a:p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x2 =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match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| 1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| _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"b"</a:t>
            </a:r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x3 =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then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"b"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x4 =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[1..10]             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GB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x5 =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 = 1 / 0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GB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| e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e.Message</a:t>
            </a:r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On-screen Show (4:3)</PresentationFormat>
  <Paragraphs>54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Custom Design</vt:lpstr>
      <vt:lpstr>1_Office Theme</vt:lpstr>
      <vt:lpstr> Everything is an expression</vt:lpstr>
      <vt:lpstr>Everything is an expression</vt:lpstr>
      <vt:lpstr>Everything is an expression</vt:lpstr>
      <vt:lpstr>Everything is an expression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2014-06-20T12:23:37Z</dcterms:created>
  <dcterms:modified xsi:type="dcterms:W3CDTF">2014-06-20T12:23:40Z</dcterms:modified>
</cp:coreProperties>
</file>