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304" r:id="rId3"/>
    <p:sldId id="324" r:id="rId4"/>
    <p:sldId id="323" r:id="rId5"/>
    <p:sldId id="329" r:id="rId6"/>
    <p:sldId id="321" r:id="rId7"/>
    <p:sldId id="327" r:id="rId8"/>
    <p:sldId id="318" r:id="rId9"/>
    <p:sldId id="274" r:id="rId10"/>
    <p:sldId id="286" r:id="rId11"/>
    <p:sldId id="326" r:id="rId12"/>
    <p:sldId id="284" r:id="rId13"/>
    <p:sldId id="328" r:id="rId14"/>
    <p:sldId id="325" r:id="rId15"/>
    <p:sldId id="285" r:id="rId1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31" autoAdjust="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CA4CC-621A-421C-B046-1464ACB01F2F}" type="doc">
      <dgm:prSet loTypeId="urn:microsoft.com/office/officeart/2005/8/layout/radial5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0E3152DF-AC3A-4247-ABAA-12CA223CCAB9}">
      <dgm:prSet phldrT="[Text]"/>
      <dgm:spPr/>
      <dgm:t>
        <a:bodyPr/>
        <a:lstStyle/>
        <a:p>
          <a:r>
            <a:rPr lang="en-GB" dirty="0" smtClean="0"/>
            <a:t>F#</a:t>
          </a:r>
          <a:endParaRPr lang="en-GB" dirty="0"/>
        </a:p>
      </dgm:t>
    </dgm:pt>
    <dgm:pt modelId="{E549854E-4171-4900-8A96-39660D7C353C}" type="parTrans" cxnId="{45382AD8-0239-4711-8049-2E1F3757ACC4}">
      <dgm:prSet/>
      <dgm:spPr/>
      <dgm:t>
        <a:bodyPr/>
        <a:lstStyle/>
        <a:p>
          <a:endParaRPr lang="en-GB"/>
        </a:p>
      </dgm:t>
    </dgm:pt>
    <dgm:pt modelId="{D94DEA5F-E32D-4E49-BA1A-855130B2B9F9}" type="sibTrans" cxnId="{45382AD8-0239-4711-8049-2E1F3757ACC4}">
      <dgm:prSet/>
      <dgm:spPr/>
      <dgm:t>
        <a:bodyPr/>
        <a:lstStyle/>
        <a:p>
          <a:endParaRPr lang="en-GB"/>
        </a:p>
      </dgm:t>
    </dgm:pt>
    <dgm:pt modelId="{31668A1E-23BC-472E-A112-6CC413A5DE14}">
      <dgm:prSet phldrT="[Text]"/>
      <dgm:spPr/>
      <dgm:t>
        <a:bodyPr/>
        <a:lstStyle/>
        <a:p>
          <a:r>
            <a:rPr lang="en-GB" dirty="0" smtClean="0"/>
            <a:t>Mono</a:t>
          </a:r>
          <a:endParaRPr lang="en-GB" dirty="0"/>
        </a:p>
      </dgm:t>
    </dgm:pt>
    <dgm:pt modelId="{67DBF8F7-1240-4AC5-9DA3-D2D807DB9F6E}" type="parTrans" cxnId="{8D4ADFCA-BF4B-4754-B6CE-8A8F12915704}">
      <dgm:prSet/>
      <dgm:spPr/>
      <dgm:t>
        <a:bodyPr/>
        <a:lstStyle/>
        <a:p>
          <a:endParaRPr lang="en-GB"/>
        </a:p>
      </dgm:t>
    </dgm:pt>
    <dgm:pt modelId="{383D193E-D28C-4886-B0CF-18413E146B01}" type="sibTrans" cxnId="{8D4ADFCA-BF4B-4754-B6CE-8A8F12915704}">
      <dgm:prSet/>
      <dgm:spPr/>
      <dgm:t>
        <a:bodyPr/>
        <a:lstStyle/>
        <a:p>
          <a:endParaRPr lang="en-GB"/>
        </a:p>
      </dgm:t>
    </dgm:pt>
    <dgm:pt modelId="{E01F4E8C-6811-4CC0-9EB9-9841D9B65EEA}">
      <dgm:prSet phldrT="[Text]"/>
      <dgm:spPr/>
      <dgm:t>
        <a:bodyPr/>
        <a:lstStyle/>
        <a:p>
          <a:r>
            <a:rPr lang="en-GB" dirty="0" smtClean="0"/>
            <a:t>GPU</a:t>
          </a:r>
          <a:endParaRPr lang="en-GB" dirty="0"/>
        </a:p>
      </dgm:t>
    </dgm:pt>
    <dgm:pt modelId="{F413C86C-6107-4FAD-809B-08074A81DAA4}" type="parTrans" cxnId="{0BC649EE-BE20-4D6B-9636-CA8363468C47}">
      <dgm:prSet/>
      <dgm:spPr/>
      <dgm:t>
        <a:bodyPr/>
        <a:lstStyle/>
        <a:p>
          <a:endParaRPr lang="en-GB"/>
        </a:p>
      </dgm:t>
    </dgm:pt>
    <dgm:pt modelId="{E9C50C56-1566-45D4-80A5-D78571769E8A}" type="sibTrans" cxnId="{0BC649EE-BE20-4D6B-9636-CA8363468C47}">
      <dgm:prSet/>
      <dgm:spPr/>
      <dgm:t>
        <a:bodyPr/>
        <a:lstStyle/>
        <a:p>
          <a:endParaRPr lang="en-GB"/>
        </a:p>
      </dgm:t>
    </dgm:pt>
    <dgm:pt modelId="{0030A1AF-EDE6-45C7-BC92-4AE8DDDB3729}">
      <dgm:prSet phldrT="[Text]"/>
      <dgm:spPr/>
      <dgm:t>
        <a:bodyPr/>
        <a:lstStyle/>
        <a:p>
          <a:r>
            <a:rPr lang="en-GB" dirty="0" smtClean="0"/>
            <a:t>Cloud</a:t>
          </a:r>
          <a:endParaRPr lang="en-GB" dirty="0"/>
        </a:p>
      </dgm:t>
    </dgm:pt>
    <dgm:pt modelId="{FAD31EB6-F81F-411B-B7C4-7C63D3A5F2F9}" type="parTrans" cxnId="{770B847D-A371-4F3B-A51C-737FD0F147A5}">
      <dgm:prSet/>
      <dgm:spPr/>
      <dgm:t>
        <a:bodyPr/>
        <a:lstStyle/>
        <a:p>
          <a:endParaRPr lang="en-GB"/>
        </a:p>
      </dgm:t>
    </dgm:pt>
    <dgm:pt modelId="{207F468E-61B0-4F53-B805-5B473A19E24F}" type="sibTrans" cxnId="{770B847D-A371-4F3B-A51C-737FD0F147A5}">
      <dgm:prSet/>
      <dgm:spPr/>
      <dgm:t>
        <a:bodyPr/>
        <a:lstStyle/>
        <a:p>
          <a:endParaRPr lang="en-GB"/>
        </a:p>
      </dgm:t>
    </dgm:pt>
    <dgm:pt modelId="{34F53499-8051-49E3-B119-10FB3B28F3E0}">
      <dgm:prSet phldrT="[Text]"/>
      <dgm:spPr/>
      <dgm:t>
        <a:bodyPr/>
        <a:lstStyle/>
        <a:p>
          <a:r>
            <a:rPr lang="en-GB" dirty="0" smtClean="0"/>
            <a:t>JS + Web</a:t>
          </a:r>
          <a:endParaRPr lang="en-GB" dirty="0"/>
        </a:p>
      </dgm:t>
    </dgm:pt>
    <dgm:pt modelId="{FD7ACC37-3812-49CC-A552-374DC6D89C20}" type="parTrans" cxnId="{85A9745C-D3E7-4323-9EB1-698F1C008358}">
      <dgm:prSet/>
      <dgm:spPr/>
      <dgm:t>
        <a:bodyPr/>
        <a:lstStyle/>
        <a:p>
          <a:endParaRPr lang="en-GB"/>
        </a:p>
      </dgm:t>
    </dgm:pt>
    <dgm:pt modelId="{6B268924-8C4A-48F8-A15A-E788C6BAD9C5}" type="sibTrans" cxnId="{85A9745C-D3E7-4323-9EB1-698F1C008358}">
      <dgm:prSet/>
      <dgm:spPr/>
      <dgm:t>
        <a:bodyPr/>
        <a:lstStyle/>
        <a:p>
          <a:endParaRPr lang="en-GB"/>
        </a:p>
      </dgm:t>
    </dgm:pt>
    <dgm:pt modelId="{F3E107DA-A836-46D7-AD65-4C6B4A6FD8E9}">
      <dgm:prSet phldrT="[Text]"/>
      <dgm:spPr/>
      <dgm:t>
        <a:bodyPr/>
        <a:lstStyle/>
        <a:p>
          <a:r>
            <a:rPr lang="en-GB" dirty="0" smtClean="0"/>
            <a:t>.NET</a:t>
          </a:r>
          <a:endParaRPr lang="en-GB" dirty="0"/>
        </a:p>
      </dgm:t>
    </dgm:pt>
    <dgm:pt modelId="{1D7BA774-9AFD-4867-BE88-2B6396E3E656}" type="parTrans" cxnId="{90BD831C-C10B-4194-8B4E-041E4C500B32}">
      <dgm:prSet/>
      <dgm:spPr/>
      <dgm:t>
        <a:bodyPr/>
        <a:lstStyle/>
        <a:p>
          <a:endParaRPr lang="en-US"/>
        </a:p>
      </dgm:t>
    </dgm:pt>
    <dgm:pt modelId="{A318B84C-5F04-478B-B006-D110EBBBAAE8}" type="sibTrans" cxnId="{90BD831C-C10B-4194-8B4E-041E4C500B32}">
      <dgm:prSet/>
      <dgm:spPr/>
      <dgm:t>
        <a:bodyPr/>
        <a:lstStyle/>
        <a:p>
          <a:endParaRPr lang="en-US"/>
        </a:p>
      </dgm:t>
    </dgm:pt>
    <dgm:pt modelId="{AD103FC6-0FEA-428D-8043-F4F9A3CCDCA7}">
      <dgm:prSet phldrT="[Text]"/>
      <dgm:spPr/>
      <dgm:t>
        <a:bodyPr/>
        <a:lstStyle/>
        <a:p>
          <a:r>
            <a:rPr lang="en-GB" dirty="0" smtClean="0"/>
            <a:t>Mobile</a:t>
          </a:r>
          <a:endParaRPr lang="en-GB" dirty="0"/>
        </a:p>
      </dgm:t>
    </dgm:pt>
    <dgm:pt modelId="{C018A7BD-A886-4477-AD64-022DFF00AE57}" type="parTrans" cxnId="{865AB64A-3904-4E1E-BD62-B72BE76D75D0}">
      <dgm:prSet/>
      <dgm:spPr/>
      <dgm:t>
        <a:bodyPr/>
        <a:lstStyle/>
        <a:p>
          <a:endParaRPr lang="en-US"/>
        </a:p>
      </dgm:t>
    </dgm:pt>
    <dgm:pt modelId="{BF723321-8766-46CD-9455-85D83EEE4794}" type="sibTrans" cxnId="{865AB64A-3904-4E1E-BD62-B72BE76D75D0}">
      <dgm:prSet/>
      <dgm:spPr/>
      <dgm:t>
        <a:bodyPr/>
        <a:lstStyle/>
        <a:p>
          <a:endParaRPr lang="en-US"/>
        </a:p>
      </dgm:t>
    </dgm:pt>
    <dgm:pt modelId="{255A868C-3E61-4021-BD4C-3B6D183C2BE0}" type="pres">
      <dgm:prSet presAssocID="{EC8CA4CC-621A-421C-B046-1464ACB01F2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59B797-16B5-4A99-A6D8-162AD7C68266}" type="pres">
      <dgm:prSet presAssocID="{0E3152DF-AC3A-4247-ABAA-12CA223CCAB9}" presName="centerShape" presStyleLbl="node0" presStyleIdx="0" presStyleCnt="1"/>
      <dgm:spPr/>
      <dgm:t>
        <a:bodyPr/>
        <a:lstStyle/>
        <a:p>
          <a:endParaRPr lang="en-US"/>
        </a:p>
      </dgm:t>
    </dgm:pt>
    <dgm:pt modelId="{9BF83C13-EE52-472D-8BC2-4E8CF05AA04D}" type="pres">
      <dgm:prSet presAssocID="{1D7BA774-9AFD-4867-BE88-2B6396E3E656}" presName="parTrans" presStyleLbl="sibTrans2D1" presStyleIdx="0" presStyleCnt="6"/>
      <dgm:spPr/>
      <dgm:t>
        <a:bodyPr/>
        <a:lstStyle/>
        <a:p>
          <a:endParaRPr lang="en-US"/>
        </a:p>
      </dgm:t>
    </dgm:pt>
    <dgm:pt modelId="{F013230A-990C-4008-A264-5F20F09FE289}" type="pres">
      <dgm:prSet presAssocID="{1D7BA774-9AFD-4867-BE88-2B6396E3E656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24E286B1-2B4B-4D8D-9006-D9886642E5D3}" type="pres">
      <dgm:prSet presAssocID="{F3E107DA-A836-46D7-AD65-4C6B4A6FD8E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A0185-CC31-49D0-9087-44C4D408EEB7}" type="pres">
      <dgm:prSet presAssocID="{67DBF8F7-1240-4AC5-9DA3-D2D807DB9F6E}" presName="parTrans" presStyleLbl="sibTrans2D1" presStyleIdx="1" presStyleCnt="6"/>
      <dgm:spPr/>
      <dgm:t>
        <a:bodyPr/>
        <a:lstStyle/>
        <a:p>
          <a:endParaRPr lang="en-US"/>
        </a:p>
      </dgm:t>
    </dgm:pt>
    <dgm:pt modelId="{34293161-81C7-475D-A0C8-991B7CACA125}" type="pres">
      <dgm:prSet presAssocID="{67DBF8F7-1240-4AC5-9DA3-D2D807DB9F6E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DCCB1E91-3547-4AA7-93B3-521E5EDF017C}" type="pres">
      <dgm:prSet presAssocID="{31668A1E-23BC-472E-A112-6CC413A5DE1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A6727-E10D-4B96-8825-02B3AB0445DF}" type="pres">
      <dgm:prSet presAssocID="{F413C86C-6107-4FAD-809B-08074A81DAA4}" presName="parTrans" presStyleLbl="sibTrans2D1" presStyleIdx="2" presStyleCnt="6"/>
      <dgm:spPr/>
      <dgm:t>
        <a:bodyPr/>
        <a:lstStyle/>
        <a:p>
          <a:endParaRPr lang="en-US"/>
        </a:p>
      </dgm:t>
    </dgm:pt>
    <dgm:pt modelId="{9040146B-2611-4095-AEC5-64D729398BA7}" type="pres">
      <dgm:prSet presAssocID="{F413C86C-6107-4FAD-809B-08074A81DAA4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7AB4D2A8-F494-4382-B8E1-60DCFA9D7761}" type="pres">
      <dgm:prSet presAssocID="{E01F4E8C-6811-4CC0-9EB9-9841D9B65EE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8C5B0-0C56-463D-887B-0075A4220780}" type="pres">
      <dgm:prSet presAssocID="{FAD31EB6-F81F-411B-B7C4-7C63D3A5F2F9}" presName="parTrans" presStyleLbl="sibTrans2D1" presStyleIdx="3" presStyleCnt="6"/>
      <dgm:spPr/>
      <dgm:t>
        <a:bodyPr/>
        <a:lstStyle/>
        <a:p>
          <a:endParaRPr lang="en-US"/>
        </a:p>
      </dgm:t>
    </dgm:pt>
    <dgm:pt modelId="{47EF6C81-5FF4-4107-957A-F201037A571D}" type="pres">
      <dgm:prSet presAssocID="{FAD31EB6-F81F-411B-B7C4-7C63D3A5F2F9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F27B9A5-11EF-42B0-A03E-3B251E7BCD2A}" type="pres">
      <dgm:prSet presAssocID="{0030A1AF-EDE6-45C7-BC92-4AE8DDDB372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8CE51-198E-4C66-8049-6549BE6AE8C8}" type="pres">
      <dgm:prSet presAssocID="{FD7ACC37-3812-49CC-A552-374DC6D89C20}" presName="parTrans" presStyleLbl="sibTrans2D1" presStyleIdx="4" presStyleCnt="6"/>
      <dgm:spPr/>
      <dgm:t>
        <a:bodyPr/>
        <a:lstStyle/>
        <a:p>
          <a:endParaRPr lang="en-US"/>
        </a:p>
      </dgm:t>
    </dgm:pt>
    <dgm:pt modelId="{7B523751-66A3-4515-9746-3A7649D65274}" type="pres">
      <dgm:prSet presAssocID="{FD7ACC37-3812-49CC-A552-374DC6D89C20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3E895DC-CA18-4CC3-A1B2-EEA3DF18B80D}" type="pres">
      <dgm:prSet presAssocID="{34F53499-8051-49E3-B119-10FB3B28F3E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3DEEA-F594-4E66-B023-7ECA7BF2843D}" type="pres">
      <dgm:prSet presAssocID="{C018A7BD-A886-4477-AD64-022DFF00AE57}" presName="parTrans" presStyleLbl="sibTrans2D1" presStyleIdx="5" presStyleCnt="6"/>
      <dgm:spPr/>
      <dgm:t>
        <a:bodyPr/>
        <a:lstStyle/>
        <a:p>
          <a:endParaRPr lang="en-US"/>
        </a:p>
      </dgm:t>
    </dgm:pt>
    <dgm:pt modelId="{BB37F3CF-9037-40C7-84E1-B10DFE1809EE}" type="pres">
      <dgm:prSet presAssocID="{C018A7BD-A886-4477-AD64-022DFF00AE57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6515D802-55F4-45BE-86F3-8D61583560DE}" type="pres">
      <dgm:prSet presAssocID="{AD103FC6-0FEA-428D-8043-F4F9A3CCDCA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E5546D-9D3D-4653-AFCE-E2AFB7BBA23E}" type="presOf" srcId="{0E3152DF-AC3A-4247-ABAA-12CA223CCAB9}" destId="{6559B797-16B5-4A99-A6D8-162AD7C68266}" srcOrd="0" destOrd="0" presId="urn:microsoft.com/office/officeart/2005/8/layout/radial5"/>
    <dgm:cxn modelId="{90BD831C-C10B-4194-8B4E-041E4C500B32}" srcId="{0E3152DF-AC3A-4247-ABAA-12CA223CCAB9}" destId="{F3E107DA-A836-46D7-AD65-4C6B4A6FD8E9}" srcOrd="0" destOrd="0" parTransId="{1D7BA774-9AFD-4867-BE88-2B6396E3E656}" sibTransId="{A318B84C-5F04-478B-B006-D110EBBBAAE8}"/>
    <dgm:cxn modelId="{441277FC-E019-4C8E-BDEF-39B34918A262}" type="presOf" srcId="{67DBF8F7-1240-4AC5-9DA3-D2D807DB9F6E}" destId="{39BA0185-CC31-49D0-9087-44C4D408EEB7}" srcOrd="0" destOrd="0" presId="urn:microsoft.com/office/officeart/2005/8/layout/radial5"/>
    <dgm:cxn modelId="{D4E07CFB-444E-4355-AC15-9C8801DFC5A8}" type="presOf" srcId="{F413C86C-6107-4FAD-809B-08074A81DAA4}" destId="{9040146B-2611-4095-AEC5-64D729398BA7}" srcOrd="1" destOrd="0" presId="urn:microsoft.com/office/officeart/2005/8/layout/radial5"/>
    <dgm:cxn modelId="{0B381739-6D2A-4D5A-851F-B08E08003B3B}" type="presOf" srcId="{EC8CA4CC-621A-421C-B046-1464ACB01F2F}" destId="{255A868C-3E61-4021-BD4C-3B6D183C2BE0}" srcOrd="0" destOrd="0" presId="urn:microsoft.com/office/officeart/2005/8/layout/radial5"/>
    <dgm:cxn modelId="{235BB19F-FC1E-490D-B6E9-0B655CFCAC0D}" type="presOf" srcId="{FD7ACC37-3812-49CC-A552-374DC6D89C20}" destId="{9EE8CE51-198E-4C66-8049-6549BE6AE8C8}" srcOrd="0" destOrd="0" presId="urn:microsoft.com/office/officeart/2005/8/layout/radial5"/>
    <dgm:cxn modelId="{865AB64A-3904-4E1E-BD62-B72BE76D75D0}" srcId="{0E3152DF-AC3A-4247-ABAA-12CA223CCAB9}" destId="{AD103FC6-0FEA-428D-8043-F4F9A3CCDCA7}" srcOrd="5" destOrd="0" parTransId="{C018A7BD-A886-4477-AD64-022DFF00AE57}" sibTransId="{BF723321-8766-46CD-9455-85D83EEE4794}"/>
    <dgm:cxn modelId="{91B12BE2-9293-4B77-ADDE-65B449347B82}" type="presOf" srcId="{FAD31EB6-F81F-411B-B7C4-7C63D3A5F2F9}" destId="{B178C5B0-0C56-463D-887B-0075A4220780}" srcOrd="0" destOrd="0" presId="urn:microsoft.com/office/officeart/2005/8/layout/radial5"/>
    <dgm:cxn modelId="{8D4ADFCA-BF4B-4754-B6CE-8A8F12915704}" srcId="{0E3152DF-AC3A-4247-ABAA-12CA223CCAB9}" destId="{31668A1E-23BC-472E-A112-6CC413A5DE14}" srcOrd="1" destOrd="0" parTransId="{67DBF8F7-1240-4AC5-9DA3-D2D807DB9F6E}" sibTransId="{383D193E-D28C-4886-B0CF-18413E146B01}"/>
    <dgm:cxn modelId="{74242752-B9EF-47DD-8D78-8C22073A79C4}" type="presOf" srcId="{E01F4E8C-6811-4CC0-9EB9-9841D9B65EEA}" destId="{7AB4D2A8-F494-4382-B8E1-60DCFA9D7761}" srcOrd="0" destOrd="0" presId="urn:microsoft.com/office/officeart/2005/8/layout/radial5"/>
    <dgm:cxn modelId="{0BC649EE-BE20-4D6B-9636-CA8363468C47}" srcId="{0E3152DF-AC3A-4247-ABAA-12CA223CCAB9}" destId="{E01F4E8C-6811-4CC0-9EB9-9841D9B65EEA}" srcOrd="2" destOrd="0" parTransId="{F413C86C-6107-4FAD-809B-08074A81DAA4}" sibTransId="{E9C50C56-1566-45D4-80A5-D78571769E8A}"/>
    <dgm:cxn modelId="{DCC49F78-DB7B-42E7-8EE2-B1B5F0208FEB}" type="presOf" srcId="{C018A7BD-A886-4477-AD64-022DFF00AE57}" destId="{BB37F3CF-9037-40C7-84E1-B10DFE1809EE}" srcOrd="1" destOrd="0" presId="urn:microsoft.com/office/officeart/2005/8/layout/radial5"/>
    <dgm:cxn modelId="{A9F2CEED-31C6-465E-BBD0-E450D5526AD2}" type="presOf" srcId="{34F53499-8051-49E3-B119-10FB3B28F3E0}" destId="{C3E895DC-CA18-4CC3-A1B2-EEA3DF18B80D}" srcOrd="0" destOrd="0" presId="urn:microsoft.com/office/officeart/2005/8/layout/radial5"/>
    <dgm:cxn modelId="{45382AD8-0239-4711-8049-2E1F3757ACC4}" srcId="{EC8CA4CC-621A-421C-B046-1464ACB01F2F}" destId="{0E3152DF-AC3A-4247-ABAA-12CA223CCAB9}" srcOrd="0" destOrd="0" parTransId="{E549854E-4171-4900-8A96-39660D7C353C}" sibTransId="{D94DEA5F-E32D-4E49-BA1A-855130B2B9F9}"/>
    <dgm:cxn modelId="{770B847D-A371-4F3B-A51C-737FD0F147A5}" srcId="{0E3152DF-AC3A-4247-ABAA-12CA223CCAB9}" destId="{0030A1AF-EDE6-45C7-BC92-4AE8DDDB3729}" srcOrd="3" destOrd="0" parTransId="{FAD31EB6-F81F-411B-B7C4-7C63D3A5F2F9}" sibTransId="{207F468E-61B0-4F53-B805-5B473A19E24F}"/>
    <dgm:cxn modelId="{67366F1A-3F88-4DDA-8695-73AB0BC8016C}" type="presOf" srcId="{31668A1E-23BC-472E-A112-6CC413A5DE14}" destId="{DCCB1E91-3547-4AA7-93B3-521E5EDF017C}" srcOrd="0" destOrd="0" presId="urn:microsoft.com/office/officeart/2005/8/layout/radial5"/>
    <dgm:cxn modelId="{B49B2881-E82D-44F4-BAB2-4B2146F67960}" type="presOf" srcId="{0030A1AF-EDE6-45C7-BC92-4AE8DDDB3729}" destId="{7F27B9A5-11EF-42B0-A03E-3B251E7BCD2A}" srcOrd="0" destOrd="0" presId="urn:microsoft.com/office/officeart/2005/8/layout/radial5"/>
    <dgm:cxn modelId="{9C161048-A5EB-401B-B4C5-9FBB14DB7FF1}" type="presOf" srcId="{FAD31EB6-F81F-411B-B7C4-7C63D3A5F2F9}" destId="{47EF6C81-5FF4-4107-957A-F201037A571D}" srcOrd="1" destOrd="0" presId="urn:microsoft.com/office/officeart/2005/8/layout/radial5"/>
    <dgm:cxn modelId="{E6DCE907-220D-40EF-B294-3E7D4C9C93DF}" type="presOf" srcId="{FD7ACC37-3812-49CC-A552-374DC6D89C20}" destId="{7B523751-66A3-4515-9746-3A7649D65274}" srcOrd="1" destOrd="0" presId="urn:microsoft.com/office/officeart/2005/8/layout/radial5"/>
    <dgm:cxn modelId="{B659DB82-9B19-4AE2-91FE-9E0BE98A70E6}" type="presOf" srcId="{67DBF8F7-1240-4AC5-9DA3-D2D807DB9F6E}" destId="{34293161-81C7-475D-A0C8-991B7CACA125}" srcOrd="1" destOrd="0" presId="urn:microsoft.com/office/officeart/2005/8/layout/radial5"/>
    <dgm:cxn modelId="{85A9745C-D3E7-4323-9EB1-698F1C008358}" srcId="{0E3152DF-AC3A-4247-ABAA-12CA223CCAB9}" destId="{34F53499-8051-49E3-B119-10FB3B28F3E0}" srcOrd="4" destOrd="0" parTransId="{FD7ACC37-3812-49CC-A552-374DC6D89C20}" sibTransId="{6B268924-8C4A-48F8-A15A-E788C6BAD9C5}"/>
    <dgm:cxn modelId="{55FA523A-0E21-4382-A948-7157F2A3E5CF}" type="presOf" srcId="{F413C86C-6107-4FAD-809B-08074A81DAA4}" destId="{8F8A6727-E10D-4B96-8825-02B3AB0445DF}" srcOrd="0" destOrd="0" presId="urn:microsoft.com/office/officeart/2005/8/layout/radial5"/>
    <dgm:cxn modelId="{49231AC9-2E43-4BFA-9308-18DBFABF968A}" type="presOf" srcId="{F3E107DA-A836-46D7-AD65-4C6B4A6FD8E9}" destId="{24E286B1-2B4B-4D8D-9006-D9886642E5D3}" srcOrd="0" destOrd="0" presId="urn:microsoft.com/office/officeart/2005/8/layout/radial5"/>
    <dgm:cxn modelId="{61F4AB99-0357-4CA7-AE03-4AD3E7BB4F71}" type="presOf" srcId="{C018A7BD-A886-4477-AD64-022DFF00AE57}" destId="{7C23DEEA-F594-4E66-B023-7ECA7BF2843D}" srcOrd="0" destOrd="0" presId="urn:microsoft.com/office/officeart/2005/8/layout/radial5"/>
    <dgm:cxn modelId="{3944869F-6325-40C6-AA8A-4A8419D6D4C7}" type="presOf" srcId="{1D7BA774-9AFD-4867-BE88-2B6396E3E656}" destId="{9BF83C13-EE52-472D-8BC2-4E8CF05AA04D}" srcOrd="0" destOrd="0" presId="urn:microsoft.com/office/officeart/2005/8/layout/radial5"/>
    <dgm:cxn modelId="{867F1B90-CD71-4CBB-9746-71B98E636DFB}" type="presOf" srcId="{AD103FC6-0FEA-428D-8043-F4F9A3CCDCA7}" destId="{6515D802-55F4-45BE-86F3-8D61583560DE}" srcOrd="0" destOrd="0" presId="urn:microsoft.com/office/officeart/2005/8/layout/radial5"/>
    <dgm:cxn modelId="{C5D418BA-2D1A-4214-92AA-5540FF92F58C}" type="presOf" srcId="{1D7BA774-9AFD-4867-BE88-2B6396E3E656}" destId="{F013230A-990C-4008-A264-5F20F09FE289}" srcOrd="1" destOrd="0" presId="urn:microsoft.com/office/officeart/2005/8/layout/radial5"/>
    <dgm:cxn modelId="{8A9F7F2A-9893-4B3C-AE77-64E6F022E584}" type="presParOf" srcId="{255A868C-3E61-4021-BD4C-3B6D183C2BE0}" destId="{6559B797-16B5-4A99-A6D8-162AD7C68266}" srcOrd="0" destOrd="0" presId="urn:microsoft.com/office/officeart/2005/8/layout/radial5"/>
    <dgm:cxn modelId="{F6BD2B31-FF50-4D32-A41D-0C07862BBD4F}" type="presParOf" srcId="{255A868C-3E61-4021-BD4C-3B6D183C2BE0}" destId="{9BF83C13-EE52-472D-8BC2-4E8CF05AA04D}" srcOrd="1" destOrd="0" presId="urn:microsoft.com/office/officeart/2005/8/layout/radial5"/>
    <dgm:cxn modelId="{FB7C10B1-E8CE-4B1C-A2D9-8265306D518A}" type="presParOf" srcId="{9BF83C13-EE52-472D-8BC2-4E8CF05AA04D}" destId="{F013230A-990C-4008-A264-5F20F09FE289}" srcOrd="0" destOrd="0" presId="urn:microsoft.com/office/officeart/2005/8/layout/radial5"/>
    <dgm:cxn modelId="{EDC8E57B-DBA2-41DD-B067-C364F504782C}" type="presParOf" srcId="{255A868C-3E61-4021-BD4C-3B6D183C2BE0}" destId="{24E286B1-2B4B-4D8D-9006-D9886642E5D3}" srcOrd="2" destOrd="0" presId="urn:microsoft.com/office/officeart/2005/8/layout/radial5"/>
    <dgm:cxn modelId="{7FFACEEB-675E-4952-931C-A270E92F248D}" type="presParOf" srcId="{255A868C-3E61-4021-BD4C-3B6D183C2BE0}" destId="{39BA0185-CC31-49D0-9087-44C4D408EEB7}" srcOrd="3" destOrd="0" presId="urn:microsoft.com/office/officeart/2005/8/layout/radial5"/>
    <dgm:cxn modelId="{AFCA4629-AC55-4424-9607-9CC9A4926A9E}" type="presParOf" srcId="{39BA0185-CC31-49D0-9087-44C4D408EEB7}" destId="{34293161-81C7-475D-A0C8-991B7CACA125}" srcOrd="0" destOrd="0" presId="urn:microsoft.com/office/officeart/2005/8/layout/radial5"/>
    <dgm:cxn modelId="{C6E09153-A7BF-4A4B-B53A-2A88E8004BBC}" type="presParOf" srcId="{255A868C-3E61-4021-BD4C-3B6D183C2BE0}" destId="{DCCB1E91-3547-4AA7-93B3-521E5EDF017C}" srcOrd="4" destOrd="0" presId="urn:microsoft.com/office/officeart/2005/8/layout/radial5"/>
    <dgm:cxn modelId="{62E9E057-E0A7-432C-82FC-123501C1768E}" type="presParOf" srcId="{255A868C-3E61-4021-BD4C-3B6D183C2BE0}" destId="{8F8A6727-E10D-4B96-8825-02B3AB0445DF}" srcOrd="5" destOrd="0" presId="urn:microsoft.com/office/officeart/2005/8/layout/radial5"/>
    <dgm:cxn modelId="{3F27D2A5-95B7-4A16-8114-0D2D1481B0CB}" type="presParOf" srcId="{8F8A6727-E10D-4B96-8825-02B3AB0445DF}" destId="{9040146B-2611-4095-AEC5-64D729398BA7}" srcOrd="0" destOrd="0" presId="urn:microsoft.com/office/officeart/2005/8/layout/radial5"/>
    <dgm:cxn modelId="{482AC8C2-CB7F-479E-AAA5-CE3BA9E204EF}" type="presParOf" srcId="{255A868C-3E61-4021-BD4C-3B6D183C2BE0}" destId="{7AB4D2A8-F494-4382-B8E1-60DCFA9D7761}" srcOrd="6" destOrd="0" presId="urn:microsoft.com/office/officeart/2005/8/layout/radial5"/>
    <dgm:cxn modelId="{791221B7-460A-45DB-A73E-2118882C8C67}" type="presParOf" srcId="{255A868C-3E61-4021-BD4C-3B6D183C2BE0}" destId="{B178C5B0-0C56-463D-887B-0075A4220780}" srcOrd="7" destOrd="0" presId="urn:microsoft.com/office/officeart/2005/8/layout/radial5"/>
    <dgm:cxn modelId="{3F97E82C-CFA1-48A7-9E1A-9EBE79DCE3CC}" type="presParOf" srcId="{B178C5B0-0C56-463D-887B-0075A4220780}" destId="{47EF6C81-5FF4-4107-957A-F201037A571D}" srcOrd="0" destOrd="0" presId="urn:microsoft.com/office/officeart/2005/8/layout/radial5"/>
    <dgm:cxn modelId="{1E9D355F-593A-4A6B-A732-B054D2C8DCEF}" type="presParOf" srcId="{255A868C-3E61-4021-BD4C-3B6D183C2BE0}" destId="{7F27B9A5-11EF-42B0-A03E-3B251E7BCD2A}" srcOrd="8" destOrd="0" presId="urn:microsoft.com/office/officeart/2005/8/layout/radial5"/>
    <dgm:cxn modelId="{323C9A55-1C6B-4612-AD2C-5905E345DB8A}" type="presParOf" srcId="{255A868C-3E61-4021-BD4C-3B6D183C2BE0}" destId="{9EE8CE51-198E-4C66-8049-6549BE6AE8C8}" srcOrd="9" destOrd="0" presId="urn:microsoft.com/office/officeart/2005/8/layout/radial5"/>
    <dgm:cxn modelId="{D87456D3-EEE7-4DD1-99B8-8DF99EB109DC}" type="presParOf" srcId="{9EE8CE51-198E-4C66-8049-6549BE6AE8C8}" destId="{7B523751-66A3-4515-9746-3A7649D65274}" srcOrd="0" destOrd="0" presId="urn:microsoft.com/office/officeart/2005/8/layout/radial5"/>
    <dgm:cxn modelId="{C81B2E43-4F8C-4F74-995C-222CD50ECEA6}" type="presParOf" srcId="{255A868C-3E61-4021-BD4C-3B6D183C2BE0}" destId="{C3E895DC-CA18-4CC3-A1B2-EEA3DF18B80D}" srcOrd="10" destOrd="0" presId="urn:microsoft.com/office/officeart/2005/8/layout/radial5"/>
    <dgm:cxn modelId="{2F8E40A6-3703-45D9-8B55-5133EE649A0D}" type="presParOf" srcId="{255A868C-3E61-4021-BD4C-3B6D183C2BE0}" destId="{7C23DEEA-F594-4E66-B023-7ECA7BF2843D}" srcOrd="11" destOrd="0" presId="urn:microsoft.com/office/officeart/2005/8/layout/radial5"/>
    <dgm:cxn modelId="{0E06AFA4-194F-4D2B-84D6-DC8FA06C5A66}" type="presParOf" srcId="{7C23DEEA-F594-4E66-B023-7ECA7BF2843D}" destId="{BB37F3CF-9037-40C7-84E1-B10DFE1809EE}" srcOrd="0" destOrd="0" presId="urn:microsoft.com/office/officeart/2005/8/layout/radial5"/>
    <dgm:cxn modelId="{4A09F91E-55DD-489C-861C-5EDD1D10A6A1}" type="presParOf" srcId="{255A868C-3E61-4021-BD4C-3B6D183C2BE0}" destId="{6515D802-55F4-45BE-86F3-8D61583560DE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783112-A373-4B35-BDFA-E484112026D2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</dgm:pt>
    <dgm:pt modelId="{B51A37FB-C347-445B-8AA5-99B89EC95A72}">
      <dgm:prSet phldrT="[Text]"/>
      <dgm:spPr/>
      <dgm:t>
        <a:bodyPr/>
        <a:lstStyle/>
        <a:p>
          <a:r>
            <a:rPr lang="en-GB" dirty="0" smtClean="0"/>
            <a:t>F#</a:t>
          </a:r>
          <a:endParaRPr lang="en-GB" dirty="0"/>
        </a:p>
      </dgm:t>
    </dgm:pt>
    <dgm:pt modelId="{A8E4D3BF-EEE9-42BC-B154-D2A820D7B7EB}" type="parTrans" cxnId="{D2E47D5D-CE0D-43EC-A09A-40B89839F201}">
      <dgm:prSet/>
      <dgm:spPr/>
      <dgm:t>
        <a:bodyPr/>
        <a:lstStyle/>
        <a:p>
          <a:endParaRPr lang="en-GB"/>
        </a:p>
      </dgm:t>
    </dgm:pt>
    <dgm:pt modelId="{FD63FD29-D0C0-4282-A65A-A441A3B68450}" type="sibTrans" cxnId="{D2E47D5D-CE0D-43EC-A09A-40B89839F201}">
      <dgm:prSet/>
      <dgm:spPr/>
      <dgm:t>
        <a:bodyPr/>
        <a:lstStyle/>
        <a:p>
          <a:endParaRPr lang="en-GB"/>
        </a:p>
      </dgm:t>
    </dgm:pt>
    <dgm:pt modelId="{32CC800D-7A74-4E77-A098-B04F6205771E}">
      <dgm:prSet phldrT="[Text]"/>
      <dgm:spPr/>
      <dgm:t>
        <a:bodyPr/>
        <a:lstStyle/>
        <a:p>
          <a:r>
            <a:rPr lang="en-GB" dirty="0" smtClean="0"/>
            <a:t>Simple (Python)</a:t>
          </a:r>
          <a:endParaRPr lang="en-GB" dirty="0"/>
        </a:p>
      </dgm:t>
    </dgm:pt>
    <dgm:pt modelId="{0222DCD3-49A8-4C0C-A2F7-5C39B74CCA25}" type="sibTrans" cxnId="{46A114C5-E505-4E6E-9F52-C2A81A35828E}">
      <dgm:prSet/>
      <dgm:spPr/>
      <dgm:t>
        <a:bodyPr/>
        <a:lstStyle/>
        <a:p>
          <a:endParaRPr lang="en-GB"/>
        </a:p>
      </dgm:t>
    </dgm:pt>
    <dgm:pt modelId="{1E2D93A8-56D3-4139-85D4-874A012A1B00}" type="parTrans" cxnId="{46A114C5-E505-4E6E-9F52-C2A81A35828E}">
      <dgm:prSet/>
      <dgm:spPr/>
      <dgm:t>
        <a:bodyPr/>
        <a:lstStyle/>
        <a:p>
          <a:endParaRPr lang="en-GB"/>
        </a:p>
      </dgm:t>
    </dgm:pt>
    <dgm:pt modelId="{EF1F5C77-FA02-4CFC-BC42-8E4C22E83111}">
      <dgm:prSet phldrT="[Text]"/>
      <dgm:spPr/>
      <dgm:t>
        <a:bodyPr/>
        <a:lstStyle/>
        <a:p>
          <a:r>
            <a:rPr lang="en-GB" dirty="0" smtClean="0"/>
            <a:t>Robust (.NET)</a:t>
          </a:r>
          <a:endParaRPr lang="en-GB" dirty="0"/>
        </a:p>
      </dgm:t>
    </dgm:pt>
    <dgm:pt modelId="{B2C1D4AF-A523-4D1C-923C-E764B631E928}" type="parTrans" cxnId="{685E976A-02CE-4549-BC03-5A6E5732423B}">
      <dgm:prSet/>
      <dgm:spPr/>
      <dgm:t>
        <a:bodyPr/>
        <a:lstStyle/>
        <a:p>
          <a:endParaRPr lang="cs-CZ"/>
        </a:p>
      </dgm:t>
    </dgm:pt>
    <dgm:pt modelId="{B8711E4E-FAB3-49D0-8C98-9CF6F68DBDB9}" type="sibTrans" cxnId="{685E976A-02CE-4549-BC03-5A6E5732423B}">
      <dgm:prSet/>
      <dgm:spPr/>
      <dgm:t>
        <a:bodyPr/>
        <a:lstStyle/>
        <a:p>
          <a:endParaRPr lang="cs-CZ"/>
        </a:p>
      </dgm:t>
    </dgm:pt>
    <dgm:pt modelId="{683DA4BF-7A20-4C28-BF96-A65396764972}">
      <dgm:prSet phldrT="[Text]"/>
      <dgm:spPr/>
      <dgm:t>
        <a:bodyPr/>
        <a:lstStyle/>
        <a:p>
          <a:r>
            <a:rPr lang="en-GB" dirty="0" smtClean="0"/>
            <a:t>Object-oriented (C#)</a:t>
          </a:r>
          <a:endParaRPr lang="en-GB" dirty="0"/>
        </a:p>
      </dgm:t>
    </dgm:pt>
    <dgm:pt modelId="{1F119B21-A8A4-4370-A328-C657DD51B4E5}" type="parTrans" cxnId="{30BE9F1B-9AA4-4E35-B9B4-2E7C961E7636}">
      <dgm:prSet/>
      <dgm:spPr/>
      <dgm:t>
        <a:bodyPr/>
        <a:lstStyle/>
        <a:p>
          <a:endParaRPr lang="cs-CZ"/>
        </a:p>
      </dgm:t>
    </dgm:pt>
    <dgm:pt modelId="{3430741B-B1B5-4E9E-8BD4-C5C25DB38838}" type="sibTrans" cxnId="{30BE9F1B-9AA4-4E35-B9B4-2E7C961E7636}">
      <dgm:prSet/>
      <dgm:spPr/>
      <dgm:t>
        <a:bodyPr/>
        <a:lstStyle/>
        <a:p>
          <a:endParaRPr lang="cs-CZ"/>
        </a:p>
      </dgm:t>
    </dgm:pt>
    <dgm:pt modelId="{83B80EDD-BB06-41BD-9F9C-15789577D111}">
      <dgm:prSet phldrT="[Text]"/>
      <dgm:spPr/>
      <dgm:t>
        <a:bodyPr/>
        <a:lstStyle/>
        <a:p>
          <a:r>
            <a:rPr lang="en-GB" smtClean="0"/>
            <a:t>Functional </a:t>
          </a:r>
          <a:r>
            <a:rPr lang="en-GB" dirty="0" smtClean="0"/>
            <a:t>(ML)</a:t>
          </a:r>
          <a:endParaRPr lang="en-GB" dirty="0"/>
        </a:p>
      </dgm:t>
    </dgm:pt>
    <dgm:pt modelId="{427BDFF1-5361-4A4B-A8E5-77E2F879830A}" type="parTrans" cxnId="{78AED198-3371-4EE6-A722-0728CC49C0F8}">
      <dgm:prSet/>
      <dgm:spPr/>
      <dgm:t>
        <a:bodyPr/>
        <a:lstStyle/>
        <a:p>
          <a:endParaRPr lang="cs-CZ"/>
        </a:p>
      </dgm:t>
    </dgm:pt>
    <dgm:pt modelId="{8CBB252F-086F-4BAF-BFE4-C93833A7C124}" type="sibTrans" cxnId="{78AED198-3371-4EE6-A722-0728CC49C0F8}">
      <dgm:prSet/>
      <dgm:spPr/>
      <dgm:t>
        <a:bodyPr/>
        <a:lstStyle/>
        <a:p>
          <a:endParaRPr lang="cs-CZ"/>
        </a:p>
      </dgm:t>
    </dgm:pt>
    <dgm:pt modelId="{1060CB07-7528-4219-9CE3-44D91C669777}" type="pres">
      <dgm:prSet presAssocID="{23783112-A373-4B35-BDFA-E484112026D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60C9866-E4C7-4DFD-A401-6B604C98CF54}" type="pres">
      <dgm:prSet presAssocID="{B51A37FB-C347-445B-8AA5-99B89EC95A72}" presName="centerShape" presStyleLbl="node0" presStyleIdx="0" presStyleCnt="1"/>
      <dgm:spPr/>
      <dgm:t>
        <a:bodyPr/>
        <a:lstStyle/>
        <a:p>
          <a:endParaRPr lang="cs-CZ"/>
        </a:p>
      </dgm:t>
    </dgm:pt>
    <dgm:pt modelId="{451C3DFE-8160-433C-9CA1-2BB041CE809D}" type="pres">
      <dgm:prSet presAssocID="{427BDFF1-5361-4A4B-A8E5-77E2F879830A}" presName="parTrans" presStyleLbl="bgSibTrans2D1" presStyleIdx="0" presStyleCnt="4"/>
      <dgm:spPr/>
      <dgm:t>
        <a:bodyPr/>
        <a:lstStyle/>
        <a:p>
          <a:endParaRPr lang="cs-CZ"/>
        </a:p>
      </dgm:t>
    </dgm:pt>
    <dgm:pt modelId="{45620C80-E627-4194-A386-34E1AD021C1C}" type="pres">
      <dgm:prSet presAssocID="{83B80EDD-BB06-41BD-9F9C-15789577D11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F80A60B7-E7A6-4A51-9D00-5948284568BF}" type="pres">
      <dgm:prSet presAssocID="{1F119B21-A8A4-4370-A328-C657DD51B4E5}" presName="parTrans" presStyleLbl="bgSibTrans2D1" presStyleIdx="1" presStyleCnt="4"/>
      <dgm:spPr/>
      <dgm:t>
        <a:bodyPr/>
        <a:lstStyle/>
        <a:p>
          <a:endParaRPr lang="cs-CZ"/>
        </a:p>
      </dgm:t>
    </dgm:pt>
    <dgm:pt modelId="{55956646-7DC3-4E93-861A-21CA4AFC3B0C}" type="pres">
      <dgm:prSet presAssocID="{683DA4BF-7A20-4C28-BF96-A6539676497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148C400A-B102-43A9-91AB-751E6E9463B7}" type="pres">
      <dgm:prSet presAssocID="{1E2D93A8-56D3-4139-85D4-874A012A1B00}" presName="parTrans" presStyleLbl="bgSibTrans2D1" presStyleIdx="2" presStyleCnt="4"/>
      <dgm:spPr/>
      <dgm:t>
        <a:bodyPr/>
        <a:lstStyle/>
        <a:p>
          <a:endParaRPr lang="cs-CZ"/>
        </a:p>
      </dgm:t>
    </dgm:pt>
    <dgm:pt modelId="{AD7349D2-C7BF-45E0-8A42-C572F821447C}" type="pres">
      <dgm:prSet presAssocID="{32CC800D-7A74-4E77-A098-B04F620577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B2450BC8-3204-48C9-8CA5-14847713F9F6}" type="pres">
      <dgm:prSet presAssocID="{B2C1D4AF-A523-4D1C-923C-E764B631E928}" presName="parTrans" presStyleLbl="bgSibTrans2D1" presStyleIdx="3" presStyleCnt="4"/>
      <dgm:spPr/>
      <dgm:t>
        <a:bodyPr/>
        <a:lstStyle/>
        <a:p>
          <a:endParaRPr lang="cs-CZ"/>
        </a:p>
      </dgm:t>
    </dgm:pt>
    <dgm:pt modelId="{C94BE7FE-C2D4-4AD5-A2DC-9F3FB3D33983}" type="pres">
      <dgm:prSet presAssocID="{EF1F5C77-FA02-4CFC-BC42-8E4C22E8311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265EC33D-58F8-4220-982C-F8D2911012D0}" type="presOf" srcId="{683DA4BF-7A20-4C28-BF96-A65396764972}" destId="{55956646-7DC3-4E93-861A-21CA4AFC3B0C}" srcOrd="0" destOrd="0" presId="urn:microsoft.com/office/officeart/2005/8/layout/radial4"/>
    <dgm:cxn modelId="{3C284729-76F8-4094-B2A3-3F6CDED76C80}" type="presOf" srcId="{B2C1D4AF-A523-4D1C-923C-E764B631E928}" destId="{B2450BC8-3204-48C9-8CA5-14847713F9F6}" srcOrd="0" destOrd="0" presId="urn:microsoft.com/office/officeart/2005/8/layout/radial4"/>
    <dgm:cxn modelId="{1F8BD581-442E-498F-BD60-073FA2D230F0}" type="presOf" srcId="{427BDFF1-5361-4A4B-A8E5-77E2F879830A}" destId="{451C3DFE-8160-433C-9CA1-2BB041CE809D}" srcOrd="0" destOrd="0" presId="urn:microsoft.com/office/officeart/2005/8/layout/radial4"/>
    <dgm:cxn modelId="{D2E47D5D-CE0D-43EC-A09A-40B89839F201}" srcId="{23783112-A373-4B35-BDFA-E484112026D2}" destId="{B51A37FB-C347-445B-8AA5-99B89EC95A72}" srcOrd="0" destOrd="0" parTransId="{A8E4D3BF-EEE9-42BC-B154-D2A820D7B7EB}" sibTransId="{FD63FD29-D0C0-4282-A65A-A441A3B68450}"/>
    <dgm:cxn modelId="{B7DBDCBD-733C-4E43-B798-CDF50D71CC1B}" type="presOf" srcId="{EF1F5C77-FA02-4CFC-BC42-8E4C22E83111}" destId="{C94BE7FE-C2D4-4AD5-A2DC-9F3FB3D33983}" srcOrd="0" destOrd="0" presId="urn:microsoft.com/office/officeart/2005/8/layout/radial4"/>
    <dgm:cxn modelId="{68186131-49FF-4289-B97E-FD4A01B28241}" type="presOf" srcId="{1E2D93A8-56D3-4139-85D4-874A012A1B00}" destId="{148C400A-B102-43A9-91AB-751E6E9463B7}" srcOrd="0" destOrd="0" presId="urn:microsoft.com/office/officeart/2005/8/layout/radial4"/>
    <dgm:cxn modelId="{591D7F65-EA1F-45A3-B64D-B6FD0DA4AB83}" type="presOf" srcId="{B51A37FB-C347-445B-8AA5-99B89EC95A72}" destId="{660C9866-E4C7-4DFD-A401-6B604C98CF54}" srcOrd="0" destOrd="0" presId="urn:microsoft.com/office/officeart/2005/8/layout/radial4"/>
    <dgm:cxn modelId="{46A114C5-E505-4E6E-9F52-C2A81A35828E}" srcId="{B51A37FB-C347-445B-8AA5-99B89EC95A72}" destId="{32CC800D-7A74-4E77-A098-B04F6205771E}" srcOrd="2" destOrd="0" parTransId="{1E2D93A8-56D3-4139-85D4-874A012A1B00}" sibTransId="{0222DCD3-49A8-4C0C-A2F7-5C39B74CCA25}"/>
    <dgm:cxn modelId="{6FBBE5F0-CE6D-434E-A5F7-2A15E63E6F1B}" type="presOf" srcId="{32CC800D-7A74-4E77-A098-B04F6205771E}" destId="{AD7349D2-C7BF-45E0-8A42-C572F821447C}" srcOrd="0" destOrd="0" presId="urn:microsoft.com/office/officeart/2005/8/layout/radial4"/>
    <dgm:cxn modelId="{78AED198-3371-4EE6-A722-0728CC49C0F8}" srcId="{B51A37FB-C347-445B-8AA5-99B89EC95A72}" destId="{83B80EDD-BB06-41BD-9F9C-15789577D111}" srcOrd="0" destOrd="0" parTransId="{427BDFF1-5361-4A4B-A8E5-77E2F879830A}" sibTransId="{8CBB252F-086F-4BAF-BFE4-C93833A7C124}"/>
    <dgm:cxn modelId="{FF535A9C-6654-467A-8109-BA7418228C3B}" type="presOf" srcId="{83B80EDD-BB06-41BD-9F9C-15789577D111}" destId="{45620C80-E627-4194-A386-34E1AD021C1C}" srcOrd="0" destOrd="0" presId="urn:microsoft.com/office/officeart/2005/8/layout/radial4"/>
    <dgm:cxn modelId="{3B7A58C2-0974-4AE3-B59F-A96160411CAE}" type="presOf" srcId="{23783112-A373-4B35-BDFA-E484112026D2}" destId="{1060CB07-7528-4219-9CE3-44D91C669777}" srcOrd="0" destOrd="0" presId="urn:microsoft.com/office/officeart/2005/8/layout/radial4"/>
    <dgm:cxn modelId="{793FE687-482A-49E4-8CC8-7C70AFEE24F0}" type="presOf" srcId="{1F119B21-A8A4-4370-A328-C657DD51B4E5}" destId="{F80A60B7-E7A6-4A51-9D00-5948284568BF}" srcOrd="0" destOrd="0" presId="urn:microsoft.com/office/officeart/2005/8/layout/radial4"/>
    <dgm:cxn modelId="{685E976A-02CE-4549-BC03-5A6E5732423B}" srcId="{B51A37FB-C347-445B-8AA5-99B89EC95A72}" destId="{EF1F5C77-FA02-4CFC-BC42-8E4C22E83111}" srcOrd="3" destOrd="0" parTransId="{B2C1D4AF-A523-4D1C-923C-E764B631E928}" sibTransId="{B8711E4E-FAB3-49D0-8C98-9CF6F68DBDB9}"/>
    <dgm:cxn modelId="{30BE9F1B-9AA4-4E35-B9B4-2E7C961E7636}" srcId="{B51A37FB-C347-445B-8AA5-99B89EC95A72}" destId="{683DA4BF-7A20-4C28-BF96-A65396764972}" srcOrd="1" destOrd="0" parTransId="{1F119B21-A8A4-4370-A328-C657DD51B4E5}" sibTransId="{3430741B-B1B5-4E9E-8BD4-C5C25DB38838}"/>
    <dgm:cxn modelId="{FD22419B-3517-42C7-953A-F95D211210DD}" type="presParOf" srcId="{1060CB07-7528-4219-9CE3-44D91C669777}" destId="{660C9866-E4C7-4DFD-A401-6B604C98CF54}" srcOrd="0" destOrd="0" presId="urn:microsoft.com/office/officeart/2005/8/layout/radial4"/>
    <dgm:cxn modelId="{B3210012-DA98-4A3B-9508-4F82F60AFABF}" type="presParOf" srcId="{1060CB07-7528-4219-9CE3-44D91C669777}" destId="{451C3DFE-8160-433C-9CA1-2BB041CE809D}" srcOrd="1" destOrd="0" presId="urn:microsoft.com/office/officeart/2005/8/layout/radial4"/>
    <dgm:cxn modelId="{4E02E403-6A4D-4E92-A38F-C214E660BA90}" type="presParOf" srcId="{1060CB07-7528-4219-9CE3-44D91C669777}" destId="{45620C80-E627-4194-A386-34E1AD021C1C}" srcOrd="2" destOrd="0" presId="urn:microsoft.com/office/officeart/2005/8/layout/radial4"/>
    <dgm:cxn modelId="{66FAC33A-9B4A-49C5-8031-2A6884575D87}" type="presParOf" srcId="{1060CB07-7528-4219-9CE3-44D91C669777}" destId="{F80A60B7-E7A6-4A51-9D00-5948284568BF}" srcOrd="3" destOrd="0" presId="urn:microsoft.com/office/officeart/2005/8/layout/radial4"/>
    <dgm:cxn modelId="{04D21E53-77A4-4038-B23B-CA6D1A09482A}" type="presParOf" srcId="{1060CB07-7528-4219-9CE3-44D91C669777}" destId="{55956646-7DC3-4E93-861A-21CA4AFC3B0C}" srcOrd="4" destOrd="0" presId="urn:microsoft.com/office/officeart/2005/8/layout/radial4"/>
    <dgm:cxn modelId="{C1647DE9-ED8A-429C-9CB6-8E2CE40EBF80}" type="presParOf" srcId="{1060CB07-7528-4219-9CE3-44D91C669777}" destId="{148C400A-B102-43A9-91AB-751E6E9463B7}" srcOrd="5" destOrd="0" presId="urn:microsoft.com/office/officeart/2005/8/layout/radial4"/>
    <dgm:cxn modelId="{5183B02D-D7EE-4C31-B51B-194F946FFA3C}" type="presParOf" srcId="{1060CB07-7528-4219-9CE3-44D91C669777}" destId="{AD7349D2-C7BF-45E0-8A42-C572F821447C}" srcOrd="6" destOrd="0" presId="urn:microsoft.com/office/officeart/2005/8/layout/radial4"/>
    <dgm:cxn modelId="{8DD244BA-1380-443A-B65C-1FF6F5203909}" type="presParOf" srcId="{1060CB07-7528-4219-9CE3-44D91C669777}" destId="{B2450BC8-3204-48C9-8CA5-14847713F9F6}" srcOrd="7" destOrd="0" presId="urn:microsoft.com/office/officeart/2005/8/layout/radial4"/>
    <dgm:cxn modelId="{869B4085-0683-4197-9240-84C958135AD4}" type="presParOf" srcId="{1060CB07-7528-4219-9CE3-44D91C669777}" destId="{C94BE7FE-C2D4-4AD5-A2DC-9F3FB3D33983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52F956-BA16-4723-8DEA-CB1CEC17A8FF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5C33CACC-4A2B-403B-9E0D-DE563E3B6F45}">
      <dgm:prSet custT="1"/>
      <dgm:spPr/>
      <dgm:t>
        <a:bodyPr/>
        <a:lstStyle/>
        <a:p>
          <a:r>
            <a:rPr lang="en-US" sz="3200" b="1" dirty="0">
              <a:latin typeface="+mj-lt"/>
            </a:rPr>
            <a:t>Time to Market</a:t>
          </a:r>
        </a:p>
      </dgm:t>
    </dgm:pt>
    <dgm:pt modelId="{EAB86806-A2CA-4FA5-B79B-DD258C3F2FB3}" type="parTrans" cxnId="{902AA1CA-DA5E-44E8-9843-22FE80C217FB}">
      <dgm:prSet/>
      <dgm:spPr/>
      <dgm:t>
        <a:bodyPr/>
        <a:lstStyle/>
        <a:p>
          <a:endParaRPr lang="en-US"/>
        </a:p>
      </dgm:t>
    </dgm:pt>
    <dgm:pt modelId="{0FEF0304-AB14-4B1F-B732-A269FFDB1590}" type="sibTrans" cxnId="{902AA1CA-DA5E-44E8-9843-22FE80C217FB}">
      <dgm:prSet/>
      <dgm:spPr/>
      <dgm:t>
        <a:bodyPr/>
        <a:lstStyle/>
        <a:p>
          <a:endParaRPr lang="en-US"/>
        </a:p>
      </dgm:t>
    </dgm:pt>
    <dgm:pt modelId="{7554B664-A290-4998-BE4B-326DC99B5B4E}">
      <dgm:prSet custT="1"/>
      <dgm:spPr/>
      <dgm:t>
        <a:bodyPr/>
        <a:lstStyle/>
        <a:p>
          <a:r>
            <a:rPr lang="en-US" sz="2400" dirty="0"/>
            <a:t>Easy </a:t>
          </a:r>
          <a:r>
            <a:rPr lang="en-US" sz="2400" dirty="0" smtClean="0"/>
            <a:t>prototyping</a:t>
          </a:r>
          <a:endParaRPr lang="en-US" sz="2400" dirty="0"/>
        </a:p>
      </dgm:t>
    </dgm:pt>
    <dgm:pt modelId="{6587F285-3F83-412E-AACD-02980D63F5E7}" type="parTrans" cxnId="{8D81E8FB-61AD-4BB4-8AD5-F715269F3648}">
      <dgm:prSet/>
      <dgm:spPr/>
      <dgm:t>
        <a:bodyPr/>
        <a:lstStyle/>
        <a:p>
          <a:endParaRPr lang="en-US"/>
        </a:p>
      </dgm:t>
    </dgm:pt>
    <dgm:pt modelId="{1EBE43C2-FC5B-4060-9695-6E5237BB70DE}" type="sibTrans" cxnId="{8D81E8FB-61AD-4BB4-8AD5-F715269F3648}">
      <dgm:prSet/>
      <dgm:spPr/>
      <dgm:t>
        <a:bodyPr/>
        <a:lstStyle/>
        <a:p>
          <a:endParaRPr lang="en-US"/>
        </a:p>
      </dgm:t>
    </dgm:pt>
    <dgm:pt modelId="{F64BED6F-32B8-4516-84C6-2E6AF42B5AD4}">
      <dgm:prSet custT="1"/>
      <dgm:spPr/>
      <dgm:t>
        <a:bodyPr/>
        <a:lstStyle/>
        <a:p>
          <a:r>
            <a:rPr lang="en-US" sz="2800" b="1" dirty="0">
              <a:latin typeface="+mj-lt"/>
            </a:rPr>
            <a:t>Efficiency</a:t>
          </a:r>
        </a:p>
      </dgm:t>
    </dgm:pt>
    <dgm:pt modelId="{5067620D-C609-4D21-9DAF-F20D74F7AF7F}" type="parTrans" cxnId="{A49854C0-E69D-490E-B3E2-40A3151D4FE2}">
      <dgm:prSet/>
      <dgm:spPr/>
      <dgm:t>
        <a:bodyPr/>
        <a:lstStyle/>
        <a:p>
          <a:endParaRPr lang="en-US"/>
        </a:p>
      </dgm:t>
    </dgm:pt>
    <dgm:pt modelId="{97A1270D-F59E-499E-B66C-7F2241A25886}" type="sibTrans" cxnId="{A49854C0-E69D-490E-B3E2-40A3151D4FE2}">
      <dgm:prSet/>
      <dgm:spPr/>
      <dgm:t>
        <a:bodyPr/>
        <a:lstStyle/>
        <a:p>
          <a:endParaRPr lang="en-US"/>
        </a:p>
      </dgm:t>
    </dgm:pt>
    <dgm:pt modelId="{DAB053D0-206D-41A4-B95D-31EDF851A2B3}">
      <dgm:prSet custT="1"/>
      <dgm:spPr/>
      <dgm:t>
        <a:bodyPr/>
        <a:lstStyle/>
        <a:p>
          <a:r>
            <a:rPr lang="en-US" sz="2400" dirty="0" smtClean="0"/>
            <a:t>Easy parallelism</a:t>
          </a:r>
          <a:endParaRPr lang="en-US" sz="2400" dirty="0"/>
        </a:p>
      </dgm:t>
    </dgm:pt>
    <dgm:pt modelId="{05FC97C3-9074-4EB3-A972-593F94BF7F37}" type="parTrans" cxnId="{DEEAE8BE-EC47-4418-A8F2-DC93DE7DA439}">
      <dgm:prSet/>
      <dgm:spPr/>
      <dgm:t>
        <a:bodyPr/>
        <a:lstStyle/>
        <a:p>
          <a:endParaRPr lang="en-US"/>
        </a:p>
      </dgm:t>
    </dgm:pt>
    <dgm:pt modelId="{D49E9FE6-6894-4BFB-A600-9D70904289B2}" type="sibTrans" cxnId="{DEEAE8BE-EC47-4418-A8F2-DC93DE7DA439}">
      <dgm:prSet/>
      <dgm:spPr/>
      <dgm:t>
        <a:bodyPr/>
        <a:lstStyle/>
        <a:p>
          <a:endParaRPr lang="en-US"/>
        </a:p>
      </dgm:t>
    </dgm:pt>
    <dgm:pt modelId="{6DC54AFF-D609-4145-8FCE-8EAC8DCC603D}">
      <dgm:prSet custT="1"/>
      <dgm:spPr/>
      <dgm:t>
        <a:bodyPr/>
        <a:lstStyle/>
        <a:p>
          <a:r>
            <a:rPr lang="en-US" sz="3200" b="1" dirty="0">
              <a:latin typeface="+mj-lt"/>
            </a:rPr>
            <a:t>Complexity</a:t>
          </a:r>
        </a:p>
      </dgm:t>
    </dgm:pt>
    <dgm:pt modelId="{783F0CA6-13FF-4AD2-B4BA-AFAD40115492}" type="parTrans" cxnId="{BA41F8C1-422D-4D25-B380-41777F4F7F35}">
      <dgm:prSet/>
      <dgm:spPr/>
      <dgm:t>
        <a:bodyPr/>
        <a:lstStyle/>
        <a:p>
          <a:endParaRPr lang="en-US"/>
        </a:p>
      </dgm:t>
    </dgm:pt>
    <dgm:pt modelId="{5710C146-AFF8-43FB-B2AA-D10977913967}" type="sibTrans" cxnId="{BA41F8C1-422D-4D25-B380-41777F4F7F35}">
      <dgm:prSet/>
      <dgm:spPr/>
      <dgm:t>
        <a:bodyPr/>
        <a:lstStyle/>
        <a:p>
          <a:endParaRPr lang="en-US"/>
        </a:p>
      </dgm:t>
    </dgm:pt>
    <dgm:pt modelId="{A53C7369-8AED-4831-8F29-FA3EF62D13F7}">
      <dgm:prSet custT="1"/>
      <dgm:spPr/>
      <dgm:t>
        <a:bodyPr/>
        <a:lstStyle/>
        <a:p>
          <a:r>
            <a:rPr lang="en-US" sz="2400" dirty="0" smtClean="0"/>
            <a:t>Flexible language</a:t>
          </a:r>
          <a:endParaRPr lang="en-US" sz="2400" dirty="0"/>
        </a:p>
      </dgm:t>
    </dgm:pt>
    <dgm:pt modelId="{90DC730B-B7EC-4281-852B-C1281273E8D5}" type="parTrans" cxnId="{E2DFA971-94E1-443B-B6C2-B4603B483692}">
      <dgm:prSet/>
      <dgm:spPr/>
      <dgm:t>
        <a:bodyPr/>
        <a:lstStyle/>
        <a:p>
          <a:endParaRPr lang="en-US"/>
        </a:p>
      </dgm:t>
    </dgm:pt>
    <dgm:pt modelId="{67F2CEF8-1789-430B-A53A-68677989C647}" type="sibTrans" cxnId="{E2DFA971-94E1-443B-B6C2-B4603B483692}">
      <dgm:prSet/>
      <dgm:spPr/>
      <dgm:t>
        <a:bodyPr/>
        <a:lstStyle/>
        <a:p>
          <a:endParaRPr lang="en-US"/>
        </a:p>
      </dgm:t>
    </dgm:pt>
    <dgm:pt modelId="{8B34C075-B3E0-4ECC-B999-8855ABB4427F}">
      <dgm:prSet custT="1"/>
      <dgm:spPr/>
      <dgm:t>
        <a:bodyPr/>
        <a:lstStyle/>
        <a:p>
          <a:r>
            <a:rPr lang="en-US" sz="3200" b="1" dirty="0">
              <a:latin typeface="+mj-lt"/>
            </a:rPr>
            <a:t>Correctness</a:t>
          </a:r>
        </a:p>
      </dgm:t>
    </dgm:pt>
    <dgm:pt modelId="{5BBA02DF-C300-4E2B-8A46-FDB607502708}" type="parTrans" cxnId="{7D39FEAC-3336-4425-96F9-A37CEF60145C}">
      <dgm:prSet/>
      <dgm:spPr/>
      <dgm:t>
        <a:bodyPr/>
        <a:lstStyle/>
        <a:p>
          <a:endParaRPr lang="en-US"/>
        </a:p>
      </dgm:t>
    </dgm:pt>
    <dgm:pt modelId="{34C6BA33-F9C0-4F19-A6B9-CBFA095F6635}" type="sibTrans" cxnId="{7D39FEAC-3336-4425-96F9-A37CEF60145C}">
      <dgm:prSet/>
      <dgm:spPr/>
      <dgm:t>
        <a:bodyPr/>
        <a:lstStyle/>
        <a:p>
          <a:endParaRPr lang="en-US"/>
        </a:p>
      </dgm:t>
    </dgm:pt>
    <dgm:pt modelId="{8D437743-8BC4-4485-8E0A-C47B4880DA39}">
      <dgm:prSet custT="1"/>
      <dgm:spPr/>
      <dgm:t>
        <a:bodyPr/>
        <a:lstStyle/>
        <a:p>
          <a:r>
            <a:rPr lang="en-US" sz="2400" dirty="0"/>
            <a:t>Advanced </a:t>
          </a:r>
          <a:r>
            <a:rPr lang="en-US" sz="2400" dirty="0" smtClean="0"/>
            <a:t>types</a:t>
          </a:r>
          <a:endParaRPr lang="en-US" sz="2400" dirty="0"/>
        </a:p>
      </dgm:t>
    </dgm:pt>
    <dgm:pt modelId="{BE136BBA-81EA-48BA-A8FD-2D1F75F39866}" type="parTrans" cxnId="{A4B04EA0-23AF-4FBE-A3AC-F87547AEDE22}">
      <dgm:prSet/>
      <dgm:spPr/>
      <dgm:t>
        <a:bodyPr/>
        <a:lstStyle/>
        <a:p>
          <a:endParaRPr lang="en-US"/>
        </a:p>
      </dgm:t>
    </dgm:pt>
    <dgm:pt modelId="{BC3C66F3-0B8C-4D71-9CF4-0048066A69F7}" type="sibTrans" cxnId="{A4B04EA0-23AF-4FBE-A3AC-F87547AEDE22}">
      <dgm:prSet/>
      <dgm:spPr/>
      <dgm:t>
        <a:bodyPr/>
        <a:lstStyle/>
        <a:p>
          <a:endParaRPr lang="en-US"/>
        </a:p>
      </dgm:t>
    </dgm:pt>
    <dgm:pt modelId="{0B8A8580-CF66-4A56-A320-36A0730BC06B}">
      <dgm:prSet custT="1"/>
      <dgm:spPr/>
      <dgm:t>
        <a:bodyPr/>
        <a:lstStyle/>
        <a:p>
          <a:r>
            <a:rPr lang="en-US" sz="2400" dirty="0" smtClean="0"/>
            <a:t>Runs as .NET code</a:t>
          </a:r>
          <a:endParaRPr lang="en-US" sz="2400" dirty="0"/>
        </a:p>
      </dgm:t>
    </dgm:pt>
    <dgm:pt modelId="{30817F02-F301-4713-9B61-B2D0C97F4578}" type="parTrans" cxnId="{502C9B70-4BE9-4C9A-9E64-885062FF259D}">
      <dgm:prSet/>
      <dgm:spPr/>
      <dgm:t>
        <a:bodyPr/>
        <a:lstStyle/>
        <a:p>
          <a:endParaRPr lang="en-US"/>
        </a:p>
      </dgm:t>
    </dgm:pt>
    <dgm:pt modelId="{4372FE42-2FC3-4BFE-963F-6B9F39B75C1C}" type="sibTrans" cxnId="{502C9B70-4BE9-4C9A-9E64-885062FF259D}">
      <dgm:prSet/>
      <dgm:spPr/>
      <dgm:t>
        <a:bodyPr/>
        <a:lstStyle/>
        <a:p>
          <a:endParaRPr lang="en-US"/>
        </a:p>
      </dgm:t>
    </dgm:pt>
    <dgm:pt modelId="{C4779695-DA28-40DC-B774-FB91B657CE34}">
      <dgm:prSet custT="1"/>
      <dgm:spPr/>
      <dgm:t>
        <a:bodyPr/>
        <a:lstStyle/>
        <a:p>
          <a:r>
            <a:rPr lang="en-US" sz="2400" dirty="0" smtClean="0"/>
            <a:t>JIT compilation</a:t>
          </a:r>
          <a:endParaRPr lang="en-US" sz="2400" dirty="0"/>
        </a:p>
      </dgm:t>
    </dgm:pt>
    <dgm:pt modelId="{24CABA98-9287-471F-AEFE-EAA3EA1A8871}" type="parTrans" cxnId="{EBD361A7-BED5-47D8-9B4D-9DEA10DDAB5C}">
      <dgm:prSet/>
      <dgm:spPr/>
      <dgm:t>
        <a:bodyPr/>
        <a:lstStyle/>
        <a:p>
          <a:endParaRPr lang="en-US"/>
        </a:p>
      </dgm:t>
    </dgm:pt>
    <dgm:pt modelId="{83A9D0FB-7F65-4F6B-AB1B-BC33BDAB7FD5}" type="sibTrans" cxnId="{EBD361A7-BED5-47D8-9B4D-9DEA10DDAB5C}">
      <dgm:prSet/>
      <dgm:spPr/>
      <dgm:t>
        <a:bodyPr/>
        <a:lstStyle/>
        <a:p>
          <a:endParaRPr lang="en-US"/>
        </a:p>
      </dgm:t>
    </dgm:pt>
    <dgm:pt modelId="{6AC0F229-C980-44FF-96BF-4EFD66A031B0}">
      <dgm:prSet custT="1"/>
      <dgm:spPr/>
      <dgm:t>
        <a:bodyPr/>
        <a:lstStyle/>
        <a:p>
          <a:r>
            <a:rPr lang="en-US" sz="2400" dirty="0" smtClean="0"/>
            <a:t>Type </a:t>
          </a:r>
          <a:r>
            <a:rPr lang="en-US" sz="2400" dirty="0"/>
            <a:t>inference</a:t>
          </a:r>
        </a:p>
      </dgm:t>
    </dgm:pt>
    <dgm:pt modelId="{9887364E-6DE7-4475-9F6D-1C9D41F93953}" type="parTrans" cxnId="{94E051F3-F555-451B-B85E-2116620B93B9}">
      <dgm:prSet/>
      <dgm:spPr/>
      <dgm:t>
        <a:bodyPr/>
        <a:lstStyle/>
        <a:p>
          <a:endParaRPr lang="en-US"/>
        </a:p>
      </dgm:t>
    </dgm:pt>
    <dgm:pt modelId="{54330912-2E95-47C3-94EA-634584A3DE71}" type="sibTrans" cxnId="{94E051F3-F555-451B-B85E-2116620B93B9}">
      <dgm:prSet/>
      <dgm:spPr/>
      <dgm:t>
        <a:bodyPr/>
        <a:lstStyle/>
        <a:p>
          <a:endParaRPr lang="en-US"/>
        </a:p>
      </dgm:t>
    </dgm:pt>
    <dgm:pt modelId="{626F58A0-236D-46E3-B66F-D71A090A3932}">
      <dgm:prSet custT="1"/>
      <dgm:spPr/>
      <dgm:t>
        <a:bodyPr/>
        <a:lstStyle/>
        <a:p>
          <a:r>
            <a:rPr lang="en-US" sz="2400" dirty="0" smtClean="0"/>
            <a:t>Closer to math</a:t>
          </a:r>
          <a:endParaRPr lang="en-US" sz="2400" dirty="0"/>
        </a:p>
      </dgm:t>
    </dgm:pt>
    <dgm:pt modelId="{9EFDD133-6DFB-458E-94DC-B9E346F8F1FD}" type="parTrans" cxnId="{66C3A63E-BDE3-4111-A6EB-92100E2177ED}">
      <dgm:prSet/>
      <dgm:spPr/>
      <dgm:t>
        <a:bodyPr/>
        <a:lstStyle/>
        <a:p>
          <a:endParaRPr lang="en-US"/>
        </a:p>
      </dgm:t>
    </dgm:pt>
    <dgm:pt modelId="{147C712B-6D4D-479D-9062-00A113E4FCF0}" type="sibTrans" cxnId="{66C3A63E-BDE3-4111-A6EB-92100E2177ED}">
      <dgm:prSet/>
      <dgm:spPr/>
      <dgm:t>
        <a:bodyPr/>
        <a:lstStyle/>
        <a:p>
          <a:endParaRPr lang="en-US"/>
        </a:p>
      </dgm:t>
    </dgm:pt>
    <dgm:pt modelId="{EC84B87C-4727-4096-BB56-B0245232F2F1}" type="pres">
      <dgm:prSet presAssocID="{2B52F956-BA16-4723-8DEA-CB1CEC17A8F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847AF2-56B7-42C0-AB40-3634F0BFDA6B}" type="pres">
      <dgm:prSet presAssocID="{5C33CACC-4A2B-403B-9E0D-DE563E3B6F4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C79B3-7BFA-4D4C-B21F-C6DC03BB5715}" type="pres">
      <dgm:prSet presAssocID="{0FEF0304-AB14-4B1F-B732-A269FFDB1590}" presName="sibTrans" presStyleCnt="0"/>
      <dgm:spPr/>
      <dgm:t>
        <a:bodyPr/>
        <a:lstStyle/>
        <a:p>
          <a:endParaRPr lang="en-US"/>
        </a:p>
      </dgm:t>
    </dgm:pt>
    <dgm:pt modelId="{89AB03A0-4EB6-4D73-8721-C5A3632F80EA}" type="pres">
      <dgm:prSet presAssocID="{F64BED6F-32B8-4516-84C6-2E6AF42B5AD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BD7269-3A7E-46FD-A34C-734B0A43642D}" type="pres">
      <dgm:prSet presAssocID="{97A1270D-F59E-499E-B66C-7F2241A25886}" presName="sibTrans" presStyleCnt="0"/>
      <dgm:spPr/>
      <dgm:t>
        <a:bodyPr/>
        <a:lstStyle/>
        <a:p>
          <a:endParaRPr lang="en-US"/>
        </a:p>
      </dgm:t>
    </dgm:pt>
    <dgm:pt modelId="{E1F7F8C0-EA54-42F6-839D-A24C4009138B}" type="pres">
      <dgm:prSet presAssocID="{6DC54AFF-D609-4145-8FCE-8EAC8DCC603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AD2DCF-9B72-4CFE-873B-257EF1B1F47E}" type="pres">
      <dgm:prSet presAssocID="{5710C146-AFF8-43FB-B2AA-D10977913967}" presName="sibTrans" presStyleCnt="0"/>
      <dgm:spPr/>
      <dgm:t>
        <a:bodyPr/>
        <a:lstStyle/>
        <a:p>
          <a:endParaRPr lang="en-US"/>
        </a:p>
      </dgm:t>
    </dgm:pt>
    <dgm:pt modelId="{293D11CB-E4C4-4421-AEF0-E89A55C90C70}" type="pres">
      <dgm:prSet presAssocID="{8B34C075-B3E0-4ECC-B999-8855ABB4427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9A2631-AC66-46BA-A646-D01B57A35218}" type="presOf" srcId="{2B52F956-BA16-4723-8DEA-CB1CEC17A8FF}" destId="{EC84B87C-4727-4096-BB56-B0245232F2F1}" srcOrd="0" destOrd="0" presId="urn:microsoft.com/office/officeart/2005/8/layout/default"/>
    <dgm:cxn modelId="{DEEAE8BE-EC47-4418-A8F2-DC93DE7DA439}" srcId="{F64BED6F-32B8-4516-84C6-2E6AF42B5AD4}" destId="{DAB053D0-206D-41A4-B95D-31EDF851A2B3}" srcOrd="1" destOrd="0" parTransId="{05FC97C3-9074-4EB3-A972-593F94BF7F37}" sibTransId="{D49E9FE6-6894-4BFB-A600-9D70904289B2}"/>
    <dgm:cxn modelId="{E13F50FB-59A7-43B4-A10A-C4AD6915A3C3}" type="presOf" srcId="{8B34C075-B3E0-4ECC-B999-8855ABB4427F}" destId="{293D11CB-E4C4-4421-AEF0-E89A55C90C70}" srcOrd="0" destOrd="0" presId="urn:microsoft.com/office/officeart/2005/8/layout/default"/>
    <dgm:cxn modelId="{63E9F103-82BB-4170-A935-ABD41EB86AE3}" type="presOf" srcId="{A53C7369-8AED-4831-8F29-FA3EF62D13F7}" destId="{E1F7F8C0-EA54-42F6-839D-A24C4009138B}" srcOrd="0" destOrd="1" presId="urn:microsoft.com/office/officeart/2005/8/layout/default"/>
    <dgm:cxn modelId="{A49854C0-E69D-490E-B3E2-40A3151D4FE2}" srcId="{2B52F956-BA16-4723-8DEA-CB1CEC17A8FF}" destId="{F64BED6F-32B8-4516-84C6-2E6AF42B5AD4}" srcOrd="1" destOrd="0" parTransId="{5067620D-C609-4D21-9DAF-F20D74F7AF7F}" sibTransId="{97A1270D-F59E-499E-B66C-7F2241A25886}"/>
    <dgm:cxn modelId="{94E051F3-F555-451B-B85E-2116620B93B9}" srcId="{6DC54AFF-D609-4145-8FCE-8EAC8DCC603D}" destId="{6AC0F229-C980-44FF-96BF-4EFD66A031B0}" srcOrd="1" destOrd="0" parTransId="{9887364E-6DE7-4475-9F6D-1C9D41F93953}" sibTransId="{54330912-2E95-47C3-94EA-634584A3DE71}"/>
    <dgm:cxn modelId="{7D39FEAC-3336-4425-96F9-A37CEF60145C}" srcId="{2B52F956-BA16-4723-8DEA-CB1CEC17A8FF}" destId="{8B34C075-B3E0-4ECC-B999-8855ABB4427F}" srcOrd="3" destOrd="0" parTransId="{5BBA02DF-C300-4E2B-8A46-FDB607502708}" sibTransId="{34C6BA33-F9C0-4F19-A6B9-CBFA095F6635}"/>
    <dgm:cxn modelId="{EBD361A7-BED5-47D8-9B4D-9DEA10DDAB5C}" srcId="{F64BED6F-32B8-4516-84C6-2E6AF42B5AD4}" destId="{C4779695-DA28-40DC-B774-FB91B657CE34}" srcOrd="0" destOrd="0" parTransId="{24CABA98-9287-471F-AEFE-EAA3EA1A8871}" sibTransId="{83A9D0FB-7F65-4F6B-AB1B-BC33BDAB7FD5}"/>
    <dgm:cxn modelId="{DCD7E652-9DEE-4BB9-978A-3790C3F0DCEB}" type="presOf" srcId="{C4779695-DA28-40DC-B774-FB91B657CE34}" destId="{89AB03A0-4EB6-4D73-8721-C5A3632F80EA}" srcOrd="0" destOrd="1" presId="urn:microsoft.com/office/officeart/2005/8/layout/default"/>
    <dgm:cxn modelId="{0C907214-D331-4611-BA13-92AF75AA1F33}" type="presOf" srcId="{8D437743-8BC4-4485-8E0A-C47B4880DA39}" destId="{293D11CB-E4C4-4421-AEF0-E89A55C90C70}" srcOrd="0" destOrd="1" presId="urn:microsoft.com/office/officeart/2005/8/layout/default"/>
    <dgm:cxn modelId="{902AA1CA-DA5E-44E8-9843-22FE80C217FB}" srcId="{2B52F956-BA16-4723-8DEA-CB1CEC17A8FF}" destId="{5C33CACC-4A2B-403B-9E0D-DE563E3B6F45}" srcOrd="0" destOrd="0" parTransId="{EAB86806-A2CA-4FA5-B79B-DD258C3F2FB3}" sibTransId="{0FEF0304-AB14-4B1F-B732-A269FFDB1590}"/>
    <dgm:cxn modelId="{EB220405-F7B7-47AF-AE2A-2F225EFBCBA1}" type="presOf" srcId="{6AC0F229-C980-44FF-96BF-4EFD66A031B0}" destId="{E1F7F8C0-EA54-42F6-839D-A24C4009138B}" srcOrd="0" destOrd="2" presId="urn:microsoft.com/office/officeart/2005/8/layout/default"/>
    <dgm:cxn modelId="{BA41F8C1-422D-4D25-B380-41777F4F7F35}" srcId="{2B52F956-BA16-4723-8DEA-CB1CEC17A8FF}" destId="{6DC54AFF-D609-4145-8FCE-8EAC8DCC603D}" srcOrd="2" destOrd="0" parTransId="{783F0CA6-13FF-4AD2-B4BA-AFAD40115492}" sibTransId="{5710C146-AFF8-43FB-B2AA-D10977913967}"/>
    <dgm:cxn modelId="{C7E590FB-A4BA-4039-9EEE-2A40E3F6F19E}" type="presOf" srcId="{6DC54AFF-D609-4145-8FCE-8EAC8DCC603D}" destId="{E1F7F8C0-EA54-42F6-839D-A24C4009138B}" srcOrd="0" destOrd="0" presId="urn:microsoft.com/office/officeart/2005/8/layout/default"/>
    <dgm:cxn modelId="{9116105C-4CB4-4347-A65C-FAFDDDFD38D9}" type="presOf" srcId="{7554B664-A290-4998-BE4B-326DC99B5B4E}" destId="{72847AF2-56B7-42C0-AB40-3634F0BFDA6B}" srcOrd="0" destOrd="1" presId="urn:microsoft.com/office/officeart/2005/8/layout/default"/>
    <dgm:cxn modelId="{E2DFA971-94E1-443B-B6C2-B4603B483692}" srcId="{6DC54AFF-D609-4145-8FCE-8EAC8DCC603D}" destId="{A53C7369-8AED-4831-8F29-FA3EF62D13F7}" srcOrd="0" destOrd="0" parTransId="{90DC730B-B7EC-4281-852B-C1281273E8D5}" sibTransId="{67F2CEF8-1789-430B-A53A-68677989C647}"/>
    <dgm:cxn modelId="{6B436350-2D41-444C-9A32-86BA5D5FD05E}" type="presOf" srcId="{DAB053D0-206D-41A4-B95D-31EDF851A2B3}" destId="{89AB03A0-4EB6-4D73-8721-C5A3632F80EA}" srcOrd="0" destOrd="2" presId="urn:microsoft.com/office/officeart/2005/8/layout/default"/>
    <dgm:cxn modelId="{502C9B70-4BE9-4C9A-9E64-885062FF259D}" srcId="{5C33CACC-4A2B-403B-9E0D-DE563E3B6F45}" destId="{0B8A8580-CF66-4A56-A320-36A0730BC06B}" srcOrd="1" destOrd="0" parTransId="{30817F02-F301-4713-9B61-B2D0C97F4578}" sibTransId="{4372FE42-2FC3-4BFE-963F-6B9F39B75C1C}"/>
    <dgm:cxn modelId="{3387834C-A15C-4894-B7F1-76B35DE12601}" type="presOf" srcId="{5C33CACC-4A2B-403B-9E0D-DE563E3B6F45}" destId="{72847AF2-56B7-42C0-AB40-3634F0BFDA6B}" srcOrd="0" destOrd="0" presId="urn:microsoft.com/office/officeart/2005/8/layout/default"/>
    <dgm:cxn modelId="{EC9D56B0-6607-40CC-AE2B-DB1A66822F83}" type="presOf" srcId="{F64BED6F-32B8-4516-84C6-2E6AF42B5AD4}" destId="{89AB03A0-4EB6-4D73-8721-C5A3632F80EA}" srcOrd="0" destOrd="0" presId="urn:microsoft.com/office/officeart/2005/8/layout/default"/>
    <dgm:cxn modelId="{8D81E8FB-61AD-4BB4-8AD5-F715269F3648}" srcId="{5C33CACC-4A2B-403B-9E0D-DE563E3B6F45}" destId="{7554B664-A290-4998-BE4B-326DC99B5B4E}" srcOrd="0" destOrd="0" parTransId="{6587F285-3F83-412E-AACD-02980D63F5E7}" sibTransId="{1EBE43C2-FC5B-4060-9695-6E5237BB70DE}"/>
    <dgm:cxn modelId="{A0C89D8E-9893-43FF-AAB3-3D8B0B20108C}" type="presOf" srcId="{0B8A8580-CF66-4A56-A320-36A0730BC06B}" destId="{72847AF2-56B7-42C0-AB40-3634F0BFDA6B}" srcOrd="0" destOrd="2" presId="urn:microsoft.com/office/officeart/2005/8/layout/default"/>
    <dgm:cxn modelId="{EBFAF219-B53F-4A2C-80A3-83A23B005C22}" type="presOf" srcId="{626F58A0-236D-46E3-B66F-D71A090A3932}" destId="{293D11CB-E4C4-4421-AEF0-E89A55C90C70}" srcOrd="0" destOrd="2" presId="urn:microsoft.com/office/officeart/2005/8/layout/default"/>
    <dgm:cxn modelId="{66C3A63E-BDE3-4111-A6EB-92100E2177ED}" srcId="{8B34C075-B3E0-4ECC-B999-8855ABB4427F}" destId="{626F58A0-236D-46E3-B66F-D71A090A3932}" srcOrd="1" destOrd="0" parTransId="{9EFDD133-6DFB-458E-94DC-B9E346F8F1FD}" sibTransId="{147C712B-6D4D-479D-9062-00A113E4FCF0}"/>
    <dgm:cxn modelId="{A4B04EA0-23AF-4FBE-A3AC-F87547AEDE22}" srcId="{8B34C075-B3E0-4ECC-B999-8855ABB4427F}" destId="{8D437743-8BC4-4485-8E0A-C47B4880DA39}" srcOrd="0" destOrd="0" parTransId="{BE136BBA-81EA-48BA-A8FD-2D1F75F39866}" sibTransId="{BC3C66F3-0B8C-4D71-9CF4-0048066A69F7}"/>
    <dgm:cxn modelId="{227B06B5-E368-4AF2-B045-B7998C6C2727}" type="presParOf" srcId="{EC84B87C-4727-4096-BB56-B0245232F2F1}" destId="{72847AF2-56B7-42C0-AB40-3634F0BFDA6B}" srcOrd="0" destOrd="0" presId="urn:microsoft.com/office/officeart/2005/8/layout/default"/>
    <dgm:cxn modelId="{71E29E79-A792-4BFD-B867-EF4B4A0FC9D6}" type="presParOf" srcId="{EC84B87C-4727-4096-BB56-B0245232F2F1}" destId="{A65C79B3-7BFA-4D4C-B21F-C6DC03BB5715}" srcOrd="1" destOrd="0" presId="urn:microsoft.com/office/officeart/2005/8/layout/default"/>
    <dgm:cxn modelId="{11F06DD0-D023-4454-B85F-24F32FE68141}" type="presParOf" srcId="{EC84B87C-4727-4096-BB56-B0245232F2F1}" destId="{89AB03A0-4EB6-4D73-8721-C5A3632F80EA}" srcOrd="2" destOrd="0" presId="urn:microsoft.com/office/officeart/2005/8/layout/default"/>
    <dgm:cxn modelId="{FEB2754B-E65E-403F-8B71-B38CE7486374}" type="presParOf" srcId="{EC84B87C-4727-4096-BB56-B0245232F2F1}" destId="{BBBD7269-3A7E-46FD-A34C-734B0A43642D}" srcOrd="3" destOrd="0" presId="urn:microsoft.com/office/officeart/2005/8/layout/default"/>
    <dgm:cxn modelId="{AE57879F-7788-4671-92D6-14DC5A4C5215}" type="presParOf" srcId="{EC84B87C-4727-4096-BB56-B0245232F2F1}" destId="{E1F7F8C0-EA54-42F6-839D-A24C4009138B}" srcOrd="4" destOrd="0" presId="urn:microsoft.com/office/officeart/2005/8/layout/default"/>
    <dgm:cxn modelId="{7F8EED33-B08F-4A1D-8216-34B8396E462D}" type="presParOf" srcId="{EC84B87C-4727-4096-BB56-B0245232F2F1}" destId="{BBAD2DCF-9B72-4CFE-873B-257EF1B1F47E}" srcOrd="5" destOrd="0" presId="urn:microsoft.com/office/officeart/2005/8/layout/default"/>
    <dgm:cxn modelId="{BF9B12B6-1560-41AC-804E-4866F06CCB7F}" type="presParOf" srcId="{EC84B87C-4727-4096-BB56-B0245232F2F1}" destId="{293D11CB-E4C4-4421-AEF0-E89A55C90C7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E0A6E4-B530-423A-A7F6-A368577BF136}" type="doc">
      <dgm:prSet loTypeId="urn:microsoft.com/office/officeart/2005/8/layout/vList4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41A439F6-80F5-405A-B295-86E886CBC51B}">
      <dgm:prSet phldrT="[Text]" custT="1"/>
      <dgm:spPr>
        <a:solidFill>
          <a:schemeClr val="accent3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400" b="0" dirty="0" smtClean="0"/>
            <a:t>Time to Market</a:t>
          </a:r>
        </a:p>
      </dgm:t>
    </dgm:pt>
    <dgm:pt modelId="{C9CF1E2F-E72C-4EEC-9AA8-597214E48C56}" type="sibTrans" cxnId="{24F8E051-EA9F-413D-A550-CD56C5E6E7FF}">
      <dgm:prSet/>
      <dgm:spPr/>
      <dgm:t>
        <a:bodyPr/>
        <a:lstStyle/>
        <a:p>
          <a:endParaRPr lang="en-US"/>
        </a:p>
      </dgm:t>
    </dgm:pt>
    <dgm:pt modelId="{2C236BAA-9351-4B27-BB18-474AD848AA9D}" type="parTrans" cxnId="{24F8E051-EA9F-413D-A550-CD56C5E6E7FF}">
      <dgm:prSet/>
      <dgm:spPr/>
      <dgm:t>
        <a:bodyPr/>
        <a:lstStyle/>
        <a:p>
          <a:endParaRPr lang="en-US"/>
        </a:p>
      </dgm:t>
    </dgm:pt>
    <dgm:pt modelId="{2624A7D0-1875-4EF8-BEB7-DDCACFFAE43E}">
      <dgm:prSet phldrT="[Text]" custT="1"/>
      <dgm:spPr>
        <a:solidFill>
          <a:schemeClr val="accent2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400" b="1" dirty="0" err="1" smtClean="0"/>
            <a:t>Kaggle</a:t>
          </a:r>
          <a:endParaRPr lang="en-US" sz="2400" b="1" dirty="0" smtClean="0"/>
        </a:p>
      </dgm:t>
    </dgm:pt>
    <dgm:pt modelId="{97FA1D11-B165-4569-9CD6-A0CBBA948E20}" type="parTrans" cxnId="{B45BF928-03EC-4CED-84DA-327DD82C479D}">
      <dgm:prSet/>
      <dgm:spPr/>
      <dgm:t>
        <a:bodyPr/>
        <a:lstStyle/>
        <a:p>
          <a:endParaRPr lang="en-US"/>
        </a:p>
      </dgm:t>
    </dgm:pt>
    <dgm:pt modelId="{93B99E58-8D2D-4F61-9F80-23E554F6BD42}" type="sibTrans" cxnId="{B45BF928-03EC-4CED-84DA-327DD82C479D}">
      <dgm:prSet/>
      <dgm:spPr/>
      <dgm:t>
        <a:bodyPr/>
        <a:lstStyle/>
        <a:p>
          <a:endParaRPr lang="en-US"/>
        </a:p>
      </dgm:t>
    </dgm:pt>
    <dgm:pt modelId="{23E6ED50-5D96-4CD1-91C7-7ABFBBA1DFBA}">
      <dgm:prSet phldrT="[Text]" custT="1"/>
      <dgm:spPr>
        <a:solidFill>
          <a:schemeClr val="accent2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400" b="0" dirty="0" smtClean="0"/>
            <a:t>Interactivity</a:t>
          </a:r>
        </a:p>
      </dgm:t>
    </dgm:pt>
    <dgm:pt modelId="{1F7D8358-A608-4445-9F1B-0A3B560DC47D}" type="parTrans" cxnId="{8453666B-482B-4C6F-8E91-E4204E9E634A}">
      <dgm:prSet/>
      <dgm:spPr/>
      <dgm:t>
        <a:bodyPr/>
        <a:lstStyle/>
        <a:p>
          <a:endParaRPr lang="en-US"/>
        </a:p>
      </dgm:t>
    </dgm:pt>
    <dgm:pt modelId="{63FD0242-C006-413E-A51E-57CB0552F251}" type="sibTrans" cxnId="{8453666B-482B-4C6F-8E91-E4204E9E634A}">
      <dgm:prSet/>
      <dgm:spPr/>
      <dgm:t>
        <a:bodyPr/>
        <a:lstStyle/>
        <a:p>
          <a:endParaRPr lang="en-US"/>
        </a:p>
      </dgm:t>
    </dgm:pt>
    <dgm:pt modelId="{25F9B5F2-08AB-41FD-93A8-4C4605D6BD15}">
      <dgm:prSet phldrT="[Text]" custT="1"/>
      <dgm:spPr>
        <a:solidFill>
          <a:schemeClr val="accent2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400" b="0" dirty="0" smtClean="0"/>
            <a:t>Machine learning</a:t>
          </a:r>
        </a:p>
      </dgm:t>
    </dgm:pt>
    <dgm:pt modelId="{311ABA7C-F1EB-4330-99E8-3BCF4E0D1CBC}" type="parTrans" cxnId="{0B014CD0-FD47-4F51-BE3D-A5F6A38B31C2}">
      <dgm:prSet/>
      <dgm:spPr/>
      <dgm:t>
        <a:bodyPr/>
        <a:lstStyle/>
        <a:p>
          <a:endParaRPr lang="en-US"/>
        </a:p>
      </dgm:t>
    </dgm:pt>
    <dgm:pt modelId="{E9F7DBF3-0B62-48D5-8D0C-15A126523DCD}" type="sibTrans" cxnId="{0B014CD0-FD47-4F51-BE3D-A5F6A38B31C2}">
      <dgm:prSet/>
      <dgm:spPr/>
      <dgm:t>
        <a:bodyPr/>
        <a:lstStyle/>
        <a:p>
          <a:endParaRPr lang="en-US"/>
        </a:p>
      </dgm:t>
    </dgm:pt>
    <dgm:pt modelId="{B2AD61C8-19DC-454A-941A-4A728242B86D}">
      <dgm:prSet phldrT="[Text]" custT="1"/>
      <dgm:spPr>
        <a:solidFill>
          <a:schemeClr val="accent3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400" b="1" dirty="0" err="1" smtClean="0"/>
            <a:t>GameSys</a:t>
          </a:r>
          <a:endParaRPr lang="en-US" sz="2400" b="1" dirty="0"/>
        </a:p>
      </dgm:t>
    </dgm:pt>
    <dgm:pt modelId="{C652770F-C400-40BB-BE34-89C18E4ED448}" type="sibTrans" cxnId="{B49D5BBC-749B-4401-8172-841396F5F5D6}">
      <dgm:prSet/>
      <dgm:spPr/>
      <dgm:t>
        <a:bodyPr/>
        <a:lstStyle/>
        <a:p>
          <a:endParaRPr lang="en-US"/>
        </a:p>
      </dgm:t>
    </dgm:pt>
    <dgm:pt modelId="{0F0AA0A5-81BF-4DA0-84C1-CE3735952F81}" type="parTrans" cxnId="{B49D5BBC-749B-4401-8172-841396F5F5D6}">
      <dgm:prSet/>
      <dgm:spPr/>
      <dgm:t>
        <a:bodyPr/>
        <a:lstStyle/>
        <a:p>
          <a:endParaRPr lang="en-US"/>
        </a:p>
      </dgm:t>
    </dgm:pt>
    <dgm:pt modelId="{18184FEF-FCE5-4405-B9E4-3B1EA9118DB1}">
      <dgm:prSet phldrT="[Text]" custT="1"/>
      <dgm:spPr>
        <a:solidFill>
          <a:schemeClr val="accent2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400" b="0" dirty="0" smtClean="0"/>
            <a:t>Data processing</a:t>
          </a:r>
        </a:p>
      </dgm:t>
    </dgm:pt>
    <dgm:pt modelId="{2E3EC948-3E6D-4D53-8EF3-30A0A94CDD6A}" type="parTrans" cxnId="{C44C8FD2-2EAC-4279-B9D3-0D3A3BD04DEA}">
      <dgm:prSet/>
      <dgm:spPr/>
      <dgm:t>
        <a:bodyPr/>
        <a:lstStyle/>
        <a:p>
          <a:endParaRPr lang="en-US"/>
        </a:p>
      </dgm:t>
    </dgm:pt>
    <dgm:pt modelId="{5A126CB5-D9B2-4CB9-BAD2-A834651F2D51}" type="sibTrans" cxnId="{C44C8FD2-2EAC-4279-B9D3-0D3A3BD04DEA}">
      <dgm:prSet/>
      <dgm:spPr/>
      <dgm:t>
        <a:bodyPr/>
        <a:lstStyle/>
        <a:p>
          <a:endParaRPr lang="en-US"/>
        </a:p>
      </dgm:t>
    </dgm:pt>
    <dgm:pt modelId="{9D4EECA2-7B75-4B55-ADAB-F3E73903B4AA}">
      <dgm:prSet phldrT="[Text]" custT="1"/>
      <dgm:spPr>
        <a:solidFill>
          <a:schemeClr val="accent3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400" b="0" dirty="0" smtClean="0"/>
            <a:t>Social Gaming</a:t>
          </a:r>
        </a:p>
      </dgm:t>
    </dgm:pt>
    <dgm:pt modelId="{5C15CCD1-32F8-4CD8-860B-F125DC61A81C}" type="parTrans" cxnId="{7DD366F9-1344-4DF7-BB99-5FAE0EB7D38A}">
      <dgm:prSet/>
      <dgm:spPr/>
      <dgm:t>
        <a:bodyPr/>
        <a:lstStyle/>
        <a:p>
          <a:endParaRPr lang="en-US"/>
        </a:p>
      </dgm:t>
    </dgm:pt>
    <dgm:pt modelId="{17006B40-0ED0-4923-B337-2E557A09A1E0}" type="sibTrans" cxnId="{7DD366F9-1344-4DF7-BB99-5FAE0EB7D38A}">
      <dgm:prSet/>
      <dgm:spPr/>
      <dgm:t>
        <a:bodyPr/>
        <a:lstStyle/>
        <a:p>
          <a:endParaRPr lang="en-US"/>
        </a:p>
      </dgm:t>
    </dgm:pt>
    <dgm:pt modelId="{A4EB066E-94C8-43A2-8587-D0AD3FF33DF6}">
      <dgm:prSet phldrT="[Text]" custT="1"/>
      <dgm:spPr>
        <a:solidFill>
          <a:schemeClr val="accent3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400" b="0" dirty="0" smtClean="0"/>
            <a:t>Concurrency</a:t>
          </a:r>
        </a:p>
      </dgm:t>
    </dgm:pt>
    <dgm:pt modelId="{0986AA15-FB07-4419-8433-7A05F8AB8D62}" type="parTrans" cxnId="{D1263C20-8EDC-4DAE-8D6C-2DE219971EF9}">
      <dgm:prSet/>
      <dgm:spPr/>
      <dgm:t>
        <a:bodyPr/>
        <a:lstStyle/>
        <a:p>
          <a:endParaRPr lang="en-US"/>
        </a:p>
      </dgm:t>
    </dgm:pt>
    <dgm:pt modelId="{65A62217-7C1D-49E8-BD94-35AC2A4C684E}" type="sibTrans" cxnId="{D1263C20-8EDC-4DAE-8D6C-2DE219971EF9}">
      <dgm:prSet/>
      <dgm:spPr/>
      <dgm:t>
        <a:bodyPr/>
        <a:lstStyle/>
        <a:p>
          <a:endParaRPr lang="en-US"/>
        </a:p>
      </dgm:t>
    </dgm:pt>
    <dgm:pt modelId="{7D4B9477-79D2-475A-B0C5-A9111BC049B2}" type="pres">
      <dgm:prSet presAssocID="{41E0A6E4-B530-423A-A7F6-A368577BF13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BB12D2-ED75-41D7-9F3B-2F4B1E09F33F}" type="pres">
      <dgm:prSet presAssocID="{2624A7D0-1875-4EF8-BEB7-DDCACFFAE43E}" presName="comp" presStyleCnt="0"/>
      <dgm:spPr/>
    </dgm:pt>
    <dgm:pt modelId="{86895256-D72E-4C58-9333-9603358BE278}" type="pres">
      <dgm:prSet presAssocID="{2624A7D0-1875-4EF8-BEB7-DDCACFFAE43E}" presName="box" presStyleLbl="node1" presStyleIdx="0" presStyleCnt="2"/>
      <dgm:spPr/>
      <dgm:t>
        <a:bodyPr/>
        <a:lstStyle/>
        <a:p>
          <a:endParaRPr lang="en-US"/>
        </a:p>
      </dgm:t>
    </dgm:pt>
    <dgm:pt modelId="{B35A81AC-1205-446A-995D-FB71BCE3A7DD}" type="pres">
      <dgm:prSet presAssocID="{2624A7D0-1875-4EF8-BEB7-DDCACFFAE43E}" presName="img" presStyleLbl="fgImgPlace1" presStyleIdx="0" presStyleCnt="2" custScaleY="5182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F8B3AF94-0D00-486C-9A60-E9B633F6BCE3}" type="pres">
      <dgm:prSet presAssocID="{2624A7D0-1875-4EF8-BEB7-DDCACFFAE43E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0A7E1-9866-46ED-90BD-F50C875D2703}" type="pres">
      <dgm:prSet presAssocID="{93B99E58-8D2D-4F61-9F80-23E554F6BD42}" presName="spacer" presStyleCnt="0"/>
      <dgm:spPr/>
    </dgm:pt>
    <dgm:pt modelId="{DA574621-F1E3-4349-8C1E-E50DAC9FFDAB}" type="pres">
      <dgm:prSet presAssocID="{B2AD61C8-19DC-454A-941A-4A728242B86D}" presName="comp" presStyleCnt="0"/>
      <dgm:spPr/>
    </dgm:pt>
    <dgm:pt modelId="{43C12F67-B505-4B8A-977A-766B056078CE}" type="pres">
      <dgm:prSet presAssocID="{B2AD61C8-19DC-454A-941A-4A728242B86D}" presName="box" presStyleLbl="node1" presStyleIdx="1" presStyleCnt="2"/>
      <dgm:spPr/>
      <dgm:t>
        <a:bodyPr/>
        <a:lstStyle/>
        <a:p>
          <a:endParaRPr lang="en-US"/>
        </a:p>
      </dgm:t>
    </dgm:pt>
    <dgm:pt modelId="{6CA8442F-5A71-455F-9E20-BEA22D7AF49D}" type="pres">
      <dgm:prSet presAssocID="{B2AD61C8-19DC-454A-941A-4A728242B86D}" presName="img" presStyleLbl="fgImgPlace1" presStyleIdx="1" presStyleCnt="2" custScaleY="5089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ADE0507D-BA14-4D60-B863-706129F61D67}" type="pres">
      <dgm:prSet presAssocID="{B2AD61C8-19DC-454A-941A-4A728242B86D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D82DE1-2A85-428D-8C0F-E2E11C4ABC22}" type="presOf" srcId="{2624A7D0-1875-4EF8-BEB7-DDCACFFAE43E}" destId="{86895256-D72E-4C58-9333-9603358BE278}" srcOrd="0" destOrd="0" presId="urn:microsoft.com/office/officeart/2005/8/layout/vList4"/>
    <dgm:cxn modelId="{B3E46A30-4BEA-40DD-96CB-C60353341B98}" type="presOf" srcId="{B2AD61C8-19DC-454A-941A-4A728242B86D}" destId="{43C12F67-B505-4B8A-977A-766B056078CE}" srcOrd="0" destOrd="0" presId="urn:microsoft.com/office/officeart/2005/8/layout/vList4"/>
    <dgm:cxn modelId="{EA26F3BE-0A2F-4923-BA63-44B582167CE8}" type="presOf" srcId="{18184FEF-FCE5-4405-B9E4-3B1EA9118DB1}" destId="{86895256-D72E-4C58-9333-9603358BE278}" srcOrd="0" destOrd="3" presId="urn:microsoft.com/office/officeart/2005/8/layout/vList4"/>
    <dgm:cxn modelId="{21EBF2F9-FD9A-462F-92E6-B62F4C6F1183}" type="presOf" srcId="{B2AD61C8-19DC-454A-941A-4A728242B86D}" destId="{ADE0507D-BA14-4D60-B863-706129F61D67}" srcOrd="1" destOrd="0" presId="urn:microsoft.com/office/officeart/2005/8/layout/vList4"/>
    <dgm:cxn modelId="{DB9B7B0D-0150-44C7-AC25-9BC99555D663}" type="presOf" srcId="{41A439F6-80F5-405A-B295-86E886CBC51B}" destId="{ADE0507D-BA14-4D60-B863-706129F61D67}" srcOrd="1" destOrd="1" presId="urn:microsoft.com/office/officeart/2005/8/layout/vList4"/>
    <dgm:cxn modelId="{B49D5BBC-749B-4401-8172-841396F5F5D6}" srcId="{41E0A6E4-B530-423A-A7F6-A368577BF136}" destId="{B2AD61C8-19DC-454A-941A-4A728242B86D}" srcOrd="1" destOrd="0" parTransId="{0F0AA0A5-81BF-4DA0-84C1-CE3735952F81}" sibTransId="{C652770F-C400-40BB-BE34-89C18E4ED448}"/>
    <dgm:cxn modelId="{B45BF928-03EC-4CED-84DA-327DD82C479D}" srcId="{41E0A6E4-B530-423A-A7F6-A368577BF136}" destId="{2624A7D0-1875-4EF8-BEB7-DDCACFFAE43E}" srcOrd="0" destOrd="0" parTransId="{97FA1D11-B165-4569-9CD6-A0CBBA948E20}" sibTransId="{93B99E58-8D2D-4F61-9F80-23E554F6BD42}"/>
    <dgm:cxn modelId="{0B014CD0-FD47-4F51-BE3D-A5F6A38B31C2}" srcId="{2624A7D0-1875-4EF8-BEB7-DDCACFFAE43E}" destId="{25F9B5F2-08AB-41FD-93A8-4C4605D6BD15}" srcOrd="1" destOrd="0" parTransId="{311ABA7C-F1EB-4330-99E8-3BCF4E0D1CBC}" sibTransId="{E9F7DBF3-0B62-48D5-8D0C-15A126523DCD}"/>
    <dgm:cxn modelId="{891B4848-91C8-483C-84B0-974FA45AF834}" type="presOf" srcId="{41E0A6E4-B530-423A-A7F6-A368577BF136}" destId="{7D4B9477-79D2-475A-B0C5-A9111BC049B2}" srcOrd="0" destOrd="0" presId="urn:microsoft.com/office/officeart/2005/8/layout/vList4"/>
    <dgm:cxn modelId="{7DD366F9-1344-4DF7-BB99-5FAE0EB7D38A}" srcId="{B2AD61C8-19DC-454A-941A-4A728242B86D}" destId="{9D4EECA2-7B75-4B55-ADAB-F3E73903B4AA}" srcOrd="1" destOrd="0" parTransId="{5C15CCD1-32F8-4CD8-860B-F125DC61A81C}" sibTransId="{17006B40-0ED0-4923-B337-2E557A09A1E0}"/>
    <dgm:cxn modelId="{F761DC70-5597-4B7D-B003-2AFD3BEADC4E}" type="presOf" srcId="{18184FEF-FCE5-4405-B9E4-3B1EA9118DB1}" destId="{F8B3AF94-0D00-486C-9A60-E9B633F6BCE3}" srcOrd="1" destOrd="3" presId="urn:microsoft.com/office/officeart/2005/8/layout/vList4"/>
    <dgm:cxn modelId="{A4DBDE7E-5284-4EC1-BE7F-696518F3C13C}" type="presOf" srcId="{2624A7D0-1875-4EF8-BEB7-DDCACFFAE43E}" destId="{F8B3AF94-0D00-486C-9A60-E9B633F6BCE3}" srcOrd="1" destOrd="0" presId="urn:microsoft.com/office/officeart/2005/8/layout/vList4"/>
    <dgm:cxn modelId="{8B812A0D-1433-4646-BC1D-1C324300B4F8}" type="presOf" srcId="{25F9B5F2-08AB-41FD-93A8-4C4605D6BD15}" destId="{86895256-D72E-4C58-9333-9603358BE278}" srcOrd="0" destOrd="2" presId="urn:microsoft.com/office/officeart/2005/8/layout/vList4"/>
    <dgm:cxn modelId="{3DFE4D22-1414-4FCD-97EB-073030D954D1}" type="presOf" srcId="{23E6ED50-5D96-4CD1-91C7-7ABFBBA1DFBA}" destId="{86895256-D72E-4C58-9333-9603358BE278}" srcOrd="0" destOrd="1" presId="urn:microsoft.com/office/officeart/2005/8/layout/vList4"/>
    <dgm:cxn modelId="{D2F92EC8-B63C-4E69-A3F8-BC18374373D4}" type="presOf" srcId="{25F9B5F2-08AB-41FD-93A8-4C4605D6BD15}" destId="{F8B3AF94-0D00-486C-9A60-E9B633F6BCE3}" srcOrd="1" destOrd="2" presId="urn:microsoft.com/office/officeart/2005/8/layout/vList4"/>
    <dgm:cxn modelId="{604362F9-0FE5-4D20-A938-ED995BA39B8F}" type="presOf" srcId="{23E6ED50-5D96-4CD1-91C7-7ABFBBA1DFBA}" destId="{F8B3AF94-0D00-486C-9A60-E9B633F6BCE3}" srcOrd="1" destOrd="1" presId="urn:microsoft.com/office/officeart/2005/8/layout/vList4"/>
    <dgm:cxn modelId="{D1263C20-8EDC-4DAE-8D6C-2DE219971EF9}" srcId="{B2AD61C8-19DC-454A-941A-4A728242B86D}" destId="{A4EB066E-94C8-43A2-8587-D0AD3FF33DF6}" srcOrd="2" destOrd="0" parTransId="{0986AA15-FB07-4419-8433-7A05F8AB8D62}" sibTransId="{65A62217-7C1D-49E8-BD94-35AC2A4C684E}"/>
    <dgm:cxn modelId="{DA57F56B-0F5C-4A09-BEEF-EFC56CEE2A19}" type="presOf" srcId="{A4EB066E-94C8-43A2-8587-D0AD3FF33DF6}" destId="{ADE0507D-BA14-4D60-B863-706129F61D67}" srcOrd="1" destOrd="3" presId="urn:microsoft.com/office/officeart/2005/8/layout/vList4"/>
    <dgm:cxn modelId="{AA76F3C9-E18F-4919-BB6C-D86B12E28E6E}" type="presOf" srcId="{9D4EECA2-7B75-4B55-ADAB-F3E73903B4AA}" destId="{ADE0507D-BA14-4D60-B863-706129F61D67}" srcOrd="1" destOrd="2" presId="urn:microsoft.com/office/officeart/2005/8/layout/vList4"/>
    <dgm:cxn modelId="{C44C8FD2-2EAC-4279-B9D3-0D3A3BD04DEA}" srcId="{2624A7D0-1875-4EF8-BEB7-DDCACFFAE43E}" destId="{18184FEF-FCE5-4405-B9E4-3B1EA9118DB1}" srcOrd="2" destOrd="0" parTransId="{2E3EC948-3E6D-4D53-8EF3-30A0A94CDD6A}" sibTransId="{5A126CB5-D9B2-4CB9-BAD2-A834651F2D51}"/>
    <dgm:cxn modelId="{24F8E051-EA9F-413D-A550-CD56C5E6E7FF}" srcId="{B2AD61C8-19DC-454A-941A-4A728242B86D}" destId="{41A439F6-80F5-405A-B295-86E886CBC51B}" srcOrd="0" destOrd="0" parTransId="{2C236BAA-9351-4B27-BB18-474AD848AA9D}" sibTransId="{C9CF1E2F-E72C-4EEC-9AA8-597214E48C56}"/>
    <dgm:cxn modelId="{CCC9A39E-705C-483C-891A-787E073245AE}" type="presOf" srcId="{A4EB066E-94C8-43A2-8587-D0AD3FF33DF6}" destId="{43C12F67-B505-4B8A-977A-766B056078CE}" srcOrd="0" destOrd="3" presId="urn:microsoft.com/office/officeart/2005/8/layout/vList4"/>
    <dgm:cxn modelId="{8453666B-482B-4C6F-8E91-E4204E9E634A}" srcId="{2624A7D0-1875-4EF8-BEB7-DDCACFFAE43E}" destId="{23E6ED50-5D96-4CD1-91C7-7ABFBBA1DFBA}" srcOrd="0" destOrd="0" parTransId="{1F7D8358-A608-4445-9F1B-0A3B560DC47D}" sibTransId="{63FD0242-C006-413E-A51E-57CB0552F251}"/>
    <dgm:cxn modelId="{2E7C5F11-1ECA-4927-BA7A-C5D77B29AA31}" type="presOf" srcId="{9D4EECA2-7B75-4B55-ADAB-F3E73903B4AA}" destId="{43C12F67-B505-4B8A-977A-766B056078CE}" srcOrd="0" destOrd="2" presId="urn:microsoft.com/office/officeart/2005/8/layout/vList4"/>
    <dgm:cxn modelId="{2DBFF907-E8E8-4FB7-B400-9AA80BE2DD79}" type="presOf" srcId="{41A439F6-80F5-405A-B295-86E886CBC51B}" destId="{43C12F67-B505-4B8A-977A-766B056078CE}" srcOrd="0" destOrd="1" presId="urn:microsoft.com/office/officeart/2005/8/layout/vList4"/>
    <dgm:cxn modelId="{B4EBBDC8-AC4D-4143-A869-FF1A8D62D81A}" type="presParOf" srcId="{7D4B9477-79D2-475A-B0C5-A9111BC049B2}" destId="{56BB12D2-ED75-41D7-9F3B-2F4B1E09F33F}" srcOrd="0" destOrd="0" presId="urn:microsoft.com/office/officeart/2005/8/layout/vList4"/>
    <dgm:cxn modelId="{F7EFCF8E-EF8B-4F7C-A25E-6D975DCEBDEF}" type="presParOf" srcId="{56BB12D2-ED75-41D7-9F3B-2F4B1E09F33F}" destId="{86895256-D72E-4C58-9333-9603358BE278}" srcOrd="0" destOrd="0" presId="urn:microsoft.com/office/officeart/2005/8/layout/vList4"/>
    <dgm:cxn modelId="{F7A58075-C0E9-462A-962B-6B3F7B77B507}" type="presParOf" srcId="{56BB12D2-ED75-41D7-9F3B-2F4B1E09F33F}" destId="{B35A81AC-1205-446A-995D-FB71BCE3A7DD}" srcOrd="1" destOrd="0" presId="urn:microsoft.com/office/officeart/2005/8/layout/vList4"/>
    <dgm:cxn modelId="{7E3023CB-BF0D-4750-927B-6808F22559D0}" type="presParOf" srcId="{56BB12D2-ED75-41D7-9F3B-2F4B1E09F33F}" destId="{F8B3AF94-0D00-486C-9A60-E9B633F6BCE3}" srcOrd="2" destOrd="0" presId="urn:microsoft.com/office/officeart/2005/8/layout/vList4"/>
    <dgm:cxn modelId="{8A3CFAF0-A9D4-4712-9958-B00CFB3CF758}" type="presParOf" srcId="{7D4B9477-79D2-475A-B0C5-A9111BC049B2}" destId="{2E30A7E1-9866-46ED-90BD-F50C875D2703}" srcOrd="1" destOrd="0" presId="urn:microsoft.com/office/officeart/2005/8/layout/vList4"/>
    <dgm:cxn modelId="{67A7A373-FA0C-46C7-8281-6F5DCD67AC6C}" type="presParOf" srcId="{7D4B9477-79D2-475A-B0C5-A9111BC049B2}" destId="{DA574621-F1E3-4349-8C1E-E50DAC9FFDAB}" srcOrd="2" destOrd="0" presId="urn:microsoft.com/office/officeart/2005/8/layout/vList4"/>
    <dgm:cxn modelId="{3980EFAE-870F-4FB2-954E-C335F045FC6A}" type="presParOf" srcId="{DA574621-F1E3-4349-8C1E-E50DAC9FFDAB}" destId="{43C12F67-B505-4B8A-977A-766B056078CE}" srcOrd="0" destOrd="0" presId="urn:microsoft.com/office/officeart/2005/8/layout/vList4"/>
    <dgm:cxn modelId="{B2BAB9E2-989E-49F2-B70C-389C8CEBAC51}" type="presParOf" srcId="{DA574621-F1E3-4349-8C1E-E50DAC9FFDAB}" destId="{6CA8442F-5A71-455F-9E20-BEA22D7AF49D}" srcOrd="1" destOrd="0" presId="urn:microsoft.com/office/officeart/2005/8/layout/vList4"/>
    <dgm:cxn modelId="{C6331910-F3A2-46B4-906D-A54F7E8BDCCE}" type="presParOf" srcId="{DA574621-F1E3-4349-8C1E-E50DAC9FFDAB}" destId="{ADE0507D-BA14-4D60-B863-706129F61D6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E0A6E4-B530-423A-A7F6-A368577BF13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3FAD3A7C-B22D-41AD-AA16-62337F682DBE}">
      <dgm:prSet phldrT="[Text]" custT="1"/>
      <dgm:spPr>
        <a:solidFill>
          <a:schemeClr val="accent4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400" b="1" dirty="0" err="1" smtClean="0"/>
            <a:t>Tachyus</a:t>
          </a:r>
          <a:endParaRPr lang="en-GB" sz="2400" b="1" dirty="0"/>
        </a:p>
      </dgm:t>
    </dgm:pt>
    <dgm:pt modelId="{71CF3C74-D9F8-4314-B1EE-CD1163E95449}" type="sibTrans" cxnId="{1EABC774-734D-4D4A-B6E2-D2E2A4210673}">
      <dgm:prSet/>
      <dgm:spPr/>
      <dgm:t>
        <a:bodyPr/>
        <a:lstStyle/>
        <a:p>
          <a:endParaRPr lang="en-GB"/>
        </a:p>
      </dgm:t>
    </dgm:pt>
    <dgm:pt modelId="{E0F111D1-A3C3-41CF-9BD5-5A74E7B33062}" type="parTrans" cxnId="{1EABC774-734D-4D4A-B6E2-D2E2A4210673}">
      <dgm:prSet/>
      <dgm:spPr/>
      <dgm:t>
        <a:bodyPr/>
        <a:lstStyle/>
        <a:p>
          <a:endParaRPr lang="en-GB"/>
        </a:p>
      </dgm:t>
    </dgm:pt>
    <dgm:pt modelId="{D15CBC63-23C5-4ED9-A8D8-D975C948885B}">
      <dgm:prSet custT="1"/>
      <dgm:spPr>
        <a:solidFill>
          <a:schemeClr val="accent4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400" b="0" dirty="0" smtClean="0"/>
            <a:t>Analysis &amp; reports</a:t>
          </a:r>
          <a:endParaRPr lang="en-US" sz="2400" b="0" dirty="0"/>
        </a:p>
      </dgm:t>
    </dgm:pt>
    <dgm:pt modelId="{379C3665-7FFB-46B8-88BD-264B0A6DAE09}" type="parTrans" cxnId="{6BFA4AB7-E74F-40E7-91C6-80525C76F06E}">
      <dgm:prSet/>
      <dgm:spPr/>
      <dgm:t>
        <a:bodyPr/>
        <a:lstStyle/>
        <a:p>
          <a:endParaRPr lang="en-US"/>
        </a:p>
      </dgm:t>
    </dgm:pt>
    <dgm:pt modelId="{C0F112E8-F0DF-4A63-89EA-81E3ECF2FECC}" type="sibTrans" cxnId="{6BFA4AB7-E74F-40E7-91C6-80525C76F06E}">
      <dgm:prSet/>
      <dgm:spPr/>
      <dgm:t>
        <a:bodyPr/>
        <a:lstStyle/>
        <a:p>
          <a:endParaRPr lang="en-US"/>
        </a:p>
      </dgm:t>
    </dgm:pt>
    <dgm:pt modelId="{C69D9A3B-4AA1-44A8-A7D3-DBABD0930CE9}">
      <dgm:prSet custT="1"/>
      <dgm:spPr>
        <a:solidFill>
          <a:schemeClr val="accent4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400" b="0" dirty="0" smtClean="0"/>
            <a:t>Time to market</a:t>
          </a:r>
          <a:endParaRPr lang="en-US" sz="2400" b="0" dirty="0"/>
        </a:p>
      </dgm:t>
    </dgm:pt>
    <dgm:pt modelId="{2365EEFD-7C3D-4025-BBB1-49DF415B14D1}" type="parTrans" cxnId="{C31C7D5D-D10A-4877-8206-3DD4E6807D7F}">
      <dgm:prSet/>
      <dgm:spPr/>
      <dgm:t>
        <a:bodyPr/>
        <a:lstStyle/>
        <a:p>
          <a:endParaRPr lang="en-US"/>
        </a:p>
      </dgm:t>
    </dgm:pt>
    <dgm:pt modelId="{1F7BABF8-743D-4472-B1F6-72B226B36E94}" type="sibTrans" cxnId="{C31C7D5D-D10A-4877-8206-3DD4E6807D7F}">
      <dgm:prSet/>
      <dgm:spPr/>
      <dgm:t>
        <a:bodyPr/>
        <a:lstStyle/>
        <a:p>
          <a:endParaRPr lang="en-US"/>
        </a:p>
      </dgm:t>
    </dgm:pt>
    <dgm:pt modelId="{44B3ABA1-4640-4CF4-B45C-7C5B6C0914BF}">
      <dgm:prSet phldrT="[Text]" custT="1"/>
      <dgm:spPr>
        <a:solidFill>
          <a:schemeClr val="accent4">
            <a:hueOff val="1806477"/>
            <a:satOff val="-11807"/>
            <a:lumOff val="7058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400" b="1" dirty="0" smtClean="0"/>
            <a:t>Credit Suisse</a:t>
          </a:r>
        </a:p>
      </dgm:t>
    </dgm:pt>
    <dgm:pt modelId="{4CE9A88A-BC72-46F6-A077-8D248DAF30AD}" type="parTrans" cxnId="{83527689-5E29-491C-A559-3291CB35D023}">
      <dgm:prSet/>
      <dgm:spPr/>
      <dgm:t>
        <a:bodyPr/>
        <a:lstStyle/>
        <a:p>
          <a:endParaRPr lang="en-US"/>
        </a:p>
      </dgm:t>
    </dgm:pt>
    <dgm:pt modelId="{376F8734-2DCE-4844-AF00-F139FC4BF0DF}" type="sibTrans" cxnId="{83527689-5E29-491C-A559-3291CB35D023}">
      <dgm:prSet/>
      <dgm:spPr/>
      <dgm:t>
        <a:bodyPr/>
        <a:lstStyle/>
        <a:p>
          <a:endParaRPr lang="en-US"/>
        </a:p>
      </dgm:t>
    </dgm:pt>
    <dgm:pt modelId="{2B4A07DA-A3D3-4753-95C4-96DF1499C904}">
      <dgm:prSet phldrT="[Text]" custT="1"/>
      <dgm:spPr>
        <a:solidFill>
          <a:schemeClr val="accent4">
            <a:hueOff val="1806477"/>
            <a:satOff val="-11807"/>
            <a:lumOff val="7058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400" b="0" dirty="0" smtClean="0"/>
            <a:t>Complexity</a:t>
          </a:r>
        </a:p>
      </dgm:t>
    </dgm:pt>
    <dgm:pt modelId="{13950D60-27BC-4F22-A989-7D6B5684BDA9}" type="parTrans" cxnId="{BDC31CF1-6A29-4192-932D-816B59F46B65}">
      <dgm:prSet/>
      <dgm:spPr/>
      <dgm:t>
        <a:bodyPr/>
        <a:lstStyle/>
        <a:p>
          <a:endParaRPr lang="en-US"/>
        </a:p>
      </dgm:t>
    </dgm:pt>
    <dgm:pt modelId="{B9B5BFEE-0287-4E34-9FDB-5BA43A01726A}" type="sibTrans" cxnId="{BDC31CF1-6A29-4192-932D-816B59F46B65}">
      <dgm:prSet/>
      <dgm:spPr/>
      <dgm:t>
        <a:bodyPr/>
        <a:lstStyle/>
        <a:p>
          <a:endParaRPr lang="en-US"/>
        </a:p>
      </dgm:t>
    </dgm:pt>
    <dgm:pt modelId="{E40789FD-2353-47A3-8428-66DC12FE2C84}">
      <dgm:prSet phldrT="[Text]" custT="1"/>
      <dgm:spPr>
        <a:solidFill>
          <a:schemeClr val="accent4">
            <a:hueOff val="1806477"/>
            <a:satOff val="-11807"/>
            <a:lumOff val="7058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400" b="0" dirty="0" smtClean="0"/>
            <a:t>Domain-specific</a:t>
          </a:r>
        </a:p>
      </dgm:t>
    </dgm:pt>
    <dgm:pt modelId="{89C74189-E749-4973-9E29-3C78721B8ADF}" type="parTrans" cxnId="{2D99EB22-D680-4941-8FDD-BCF1B9A64D60}">
      <dgm:prSet/>
      <dgm:spPr/>
      <dgm:t>
        <a:bodyPr/>
        <a:lstStyle/>
        <a:p>
          <a:endParaRPr lang="en-US"/>
        </a:p>
      </dgm:t>
    </dgm:pt>
    <dgm:pt modelId="{17F42007-FB37-4B5B-AA4B-74753D190254}" type="sibTrans" cxnId="{2D99EB22-D680-4941-8FDD-BCF1B9A64D60}">
      <dgm:prSet/>
      <dgm:spPr/>
      <dgm:t>
        <a:bodyPr/>
        <a:lstStyle/>
        <a:p>
          <a:endParaRPr lang="en-US"/>
        </a:p>
      </dgm:t>
    </dgm:pt>
    <dgm:pt modelId="{3BE8C95F-E1C2-4917-8A4A-96E26635AD58}">
      <dgm:prSet custT="1"/>
      <dgm:spPr>
        <a:solidFill>
          <a:schemeClr val="accent4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400" b="0" dirty="0" smtClean="0"/>
            <a:t>Oil &amp; gas startup</a:t>
          </a:r>
          <a:endParaRPr lang="en-US" sz="2400" b="0" dirty="0"/>
        </a:p>
      </dgm:t>
    </dgm:pt>
    <dgm:pt modelId="{4DE38A63-EF6A-4711-9072-1ADB0D632D42}" type="parTrans" cxnId="{7A19EB19-BAF6-466A-B7CB-E597CD455CEE}">
      <dgm:prSet/>
      <dgm:spPr/>
      <dgm:t>
        <a:bodyPr/>
        <a:lstStyle/>
        <a:p>
          <a:endParaRPr lang="en-US"/>
        </a:p>
      </dgm:t>
    </dgm:pt>
    <dgm:pt modelId="{A70A59BE-7668-47E3-97D9-F8AC2470DF79}" type="sibTrans" cxnId="{7A19EB19-BAF6-466A-B7CB-E597CD455CEE}">
      <dgm:prSet/>
      <dgm:spPr/>
      <dgm:t>
        <a:bodyPr/>
        <a:lstStyle/>
        <a:p>
          <a:endParaRPr lang="en-US"/>
        </a:p>
      </dgm:t>
    </dgm:pt>
    <dgm:pt modelId="{98BBE24F-8655-4D70-9AFD-33D56DC34592}">
      <dgm:prSet phldrT="[Text]" custT="1"/>
      <dgm:spPr>
        <a:solidFill>
          <a:schemeClr val="accent4">
            <a:hueOff val="1806477"/>
            <a:satOff val="-11807"/>
            <a:lumOff val="7058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400" b="0" dirty="0" smtClean="0"/>
            <a:t>Financial models</a:t>
          </a:r>
        </a:p>
      </dgm:t>
    </dgm:pt>
    <dgm:pt modelId="{B750344D-ADF7-4163-82DC-938CB2F51C2F}" type="parTrans" cxnId="{7849A3A8-9B38-45D4-993E-EAA973DD28E9}">
      <dgm:prSet/>
      <dgm:spPr/>
      <dgm:t>
        <a:bodyPr/>
        <a:lstStyle/>
        <a:p>
          <a:endParaRPr lang="en-US"/>
        </a:p>
      </dgm:t>
    </dgm:pt>
    <dgm:pt modelId="{25F8BAC6-980E-44EA-95CA-A70C43769392}" type="sibTrans" cxnId="{7849A3A8-9B38-45D4-993E-EAA973DD28E9}">
      <dgm:prSet/>
      <dgm:spPr/>
      <dgm:t>
        <a:bodyPr/>
        <a:lstStyle/>
        <a:p>
          <a:endParaRPr lang="en-US"/>
        </a:p>
      </dgm:t>
    </dgm:pt>
    <dgm:pt modelId="{463B0803-1AF2-4EE9-90D3-AE3668EF53D8}" type="pres">
      <dgm:prSet presAssocID="{41E0A6E4-B530-423A-A7F6-A368577BF13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1D20E3-09D2-4CBE-8D5A-B773DDB71D43}" type="pres">
      <dgm:prSet presAssocID="{3FAD3A7C-B22D-41AD-AA16-62337F682DBE}" presName="comp" presStyleCnt="0"/>
      <dgm:spPr/>
      <dgm:t>
        <a:bodyPr/>
        <a:lstStyle/>
        <a:p>
          <a:endParaRPr lang="en-US"/>
        </a:p>
      </dgm:t>
    </dgm:pt>
    <dgm:pt modelId="{FA10C323-0081-4026-87B4-5D02341C2605}" type="pres">
      <dgm:prSet presAssocID="{3FAD3A7C-B22D-41AD-AA16-62337F682DBE}" presName="box" presStyleLbl="node1" presStyleIdx="0" presStyleCnt="2"/>
      <dgm:spPr/>
      <dgm:t>
        <a:bodyPr/>
        <a:lstStyle/>
        <a:p>
          <a:endParaRPr lang="en-US"/>
        </a:p>
      </dgm:t>
    </dgm:pt>
    <dgm:pt modelId="{B8A41E1B-C1A7-4CEF-A9A6-4AD4EE39A314}" type="pres">
      <dgm:prSet presAssocID="{3FAD3A7C-B22D-41AD-AA16-62337F682DBE}" presName="img" presStyleLbl="fgImgPlace1" presStyleIdx="0" presStyleCnt="2" custScaleY="5182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84B3E00-9691-4F23-A86C-18659554CCC0}" type="pres">
      <dgm:prSet presAssocID="{3FAD3A7C-B22D-41AD-AA16-62337F682DBE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C72B0-0EE7-47CD-AA02-85A0494765AF}" type="pres">
      <dgm:prSet presAssocID="{71CF3C74-D9F8-4314-B1EE-CD1163E95449}" presName="spacer" presStyleCnt="0"/>
      <dgm:spPr/>
      <dgm:t>
        <a:bodyPr/>
        <a:lstStyle/>
        <a:p>
          <a:endParaRPr lang="en-US"/>
        </a:p>
      </dgm:t>
    </dgm:pt>
    <dgm:pt modelId="{4F0857A0-561B-44B1-9EDC-36A389017D64}" type="pres">
      <dgm:prSet presAssocID="{44B3ABA1-4640-4CF4-B45C-7C5B6C0914BF}" presName="comp" presStyleCnt="0"/>
      <dgm:spPr/>
      <dgm:t>
        <a:bodyPr/>
        <a:lstStyle/>
        <a:p>
          <a:endParaRPr lang="en-US"/>
        </a:p>
      </dgm:t>
    </dgm:pt>
    <dgm:pt modelId="{9A0BEF15-5BC9-472E-A79F-91513CA4BAFA}" type="pres">
      <dgm:prSet presAssocID="{44B3ABA1-4640-4CF4-B45C-7C5B6C0914BF}" presName="box" presStyleLbl="node1" presStyleIdx="1" presStyleCnt="2" custLinFactNeighborX="34376" custLinFactNeighborY="4567"/>
      <dgm:spPr/>
      <dgm:t>
        <a:bodyPr/>
        <a:lstStyle/>
        <a:p>
          <a:endParaRPr lang="en-US"/>
        </a:p>
      </dgm:t>
    </dgm:pt>
    <dgm:pt modelId="{0D341C2E-DB12-4AF0-BB10-C5827C976992}" type="pres">
      <dgm:prSet presAssocID="{44B3ABA1-4640-4CF4-B45C-7C5B6C0914BF}" presName="img" presStyleLbl="fgImgPlace1" presStyleIdx="1" presStyleCnt="2" custScaleY="50899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B415A75-6EBA-456C-B3C7-58CA2EDBBAAC}" type="pres">
      <dgm:prSet presAssocID="{44B3ABA1-4640-4CF4-B45C-7C5B6C0914BF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0F5632-39EF-4A43-B9C1-BAEC1D1B9EF4}" type="presOf" srcId="{3BE8C95F-E1C2-4917-8A4A-96E26635AD58}" destId="{284B3E00-9691-4F23-A86C-18659554CCC0}" srcOrd="1" destOrd="3" presId="urn:microsoft.com/office/officeart/2005/8/layout/vList4"/>
    <dgm:cxn modelId="{3BBE6124-989F-4EBB-BF73-C4C2C36783DC}" type="presOf" srcId="{D15CBC63-23C5-4ED9-A8D8-D975C948885B}" destId="{FA10C323-0081-4026-87B4-5D02341C2605}" srcOrd="0" destOrd="1" presId="urn:microsoft.com/office/officeart/2005/8/layout/vList4"/>
    <dgm:cxn modelId="{6BFA4AB7-E74F-40E7-91C6-80525C76F06E}" srcId="{3FAD3A7C-B22D-41AD-AA16-62337F682DBE}" destId="{D15CBC63-23C5-4ED9-A8D8-D975C948885B}" srcOrd="0" destOrd="0" parTransId="{379C3665-7FFB-46B8-88BD-264B0A6DAE09}" sibTransId="{C0F112E8-F0DF-4A63-89EA-81E3ECF2FECC}"/>
    <dgm:cxn modelId="{38740D93-8011-4986-BCC2-2B89160118D1}" type="presOf" srcId="{44B3ABA1-4640-4CF4-B45C-7C5B6C0914BF}" destId="{9A0BEF15-5BC9-472E-A79F-91513CA4BAFA}" srcOrd="0" destOrd="0" presId="urn:microsoft.com/office/officeart/2005/8/layout/vList4"/>
    <dgm:cxn modelId="{7A19EB19-BAF6-466A-B7CB-E597CD455CEE}" srcId="{3FAD3A7C-B22D-41AD-AA16-62337F682DBE}" destId="{3BE8C95F-E1C2-4917-8A4A-96E26635AD58}" srcOrd="2" destOrd="0" parTransId="{4DE38A63-EF6A-4711-9072-1ADB0D632D42}" sibTransId="{A70A59BE-7668-47E3-97D9-F8AC2470DF79}"/>
    <dgm:cxn modelId="{BDC31CF1-6A29-4192-932D-816B59F46B65}" srcId="{44B3ABA1-4640-4CF4-B45C-7C5B6C0914BF}" destId="{2B4A07DA-A3D3-4753-95C4-96DF1499C904}" srcOrd="0" destOrd="0" parTransId="{13950D60-27BC-4F22-A989-7D6B5684BDA9}" sibTransId="{B9B5BFEE-0287-4E34-9FDB-5BA43A01726A}"/>
    <dgm:cxn modelId="{B00CA61D-0872-4793-AC9F-2F348F7772DE}" type="presOf" srcId="{98BBE24F-8655-4D70-9AFD-33D56DC34592}" destId="{9B415A75-6EBA-456C-B3C7-58CA2EDBBAAC}" srcOrd="1" destOrd="2" presId="urn:microsoft.com/office/officeart/2005/8/layout/vList4"/>
    <dgm:cxn modelId="{9BF4571D-F7AB-496E-8806-64DA6DB803AB}" type="presOf" srcId="{E40789FD-2353-47A3-8428-66DC12FE2C84}" destId="{9B415A75-6EBA-456C-B3C7-58CA2EDBBAAC}" srcOrd="1" destOrd="3" presId="urn:microsoft.com/office/officeart/2005/8/layout/vList4"/>
    <dgm:cxn modelId="{BA47F655-F92A-45A7-AAB0-43A10B5A5CEB}" type="presOf" srcId="{44B3ABA1-4640-4CF4-B45C-7C5B6C0914BF}" destId="{9B415A75-6EBA-456C-B3C7-58CA2EDBBAAC}" srcOrd="1" destOrd="0" presId="urn:microsoft.com/office/officeart/2005/8/layout/vList4"/>
    <dgm:cxn modelId="{595D1CA2-0D8D-4C6D-9E50-68F1A90E3379}" type="presOf" srcId="{3FAD3A7C-B22D-41AD-AA16-62337F682DBE}" destId="{FA10C323-0081-4026-87B4-5D02341C2605}" srcOrd="0" destOrd="0" presId="urn:microsoft.com/office/officeart/2005/8/layout/vList4"/>
    <dgm:cxn modelId="{7203ED18-1401-4DDB-A412-2E98B417F032}" type="presOf" srcId="{3FAD3A7C-B22D-41AD-AA16-62337F682DBE}" destId="{284B3E00-9691-4F23-A86C-18659554CCC0}" srcOrd="1" destOrd="0" presId="urn:microsoft.com/office/officeart/2005/8/layout/vList4"/>
    <dgm:cxn modelId="{B13DEDA8-F5DD-4F21-81B6-C4C53B90F412}" type="presOf" srcId="{E40789FD-2353-47A3-8428-66DC12FE2C84}" destId="{9A0BEF15-5BC9-472E-A79F-91513CA4BAFA}" srcOrd="0" destOrd="3" presId="urn:microsoft.com/office/officeart/2005/8/layout/vList4"/>
    <dgm:cxn modelId="{42654677-B44B-4DD9-A68B-5C210FDBDCFE}" type="presOf" srcId="{41E0A6E4-B530-423A-A7F6-A368577BF136}" destId="{463B0803-1AF2-4EE9-90D3-AE3668EF53D8}" srcOrd="0" destOrd="0" presId="urn:microsoft.com/office/officeart/2005/8/layout/vList4"/>
    <dgm:cxn modelId="{C31C7D5D-D10A-4877-8206-3DD4E6807D7F}" srcId="{3FAD3A7C-B22D-41AD-AA16-62337F682DBE}" destId="{C69D9A3B-4AA1-44A8-A7D3-DBABD0930CE9}" srcOrd="1" destOrd="0" parTransId="{2365EEFD-7C3D-4025-BBB1-49DF415B14D1}" sibTransId="{1F7BABF8-743D-4472-B1F6-72B226B36E94}"/>
    <dgm:cxn modelId="{2D99EB22-D680-4941-8FDD-BCF1B9A64D60}" srcId="{44B3ABA1-4640-4CF4-B45C-7C5B6C0914BF}" destId="{E40789FD-2353-47A3-8428-66DC12FE2C84}" srcOrd="2" destOrd="0" parTransId="{89C74189-E749-4973-9E29-3C78721B8ADF}" sibTransId="{17F42007-FB37-4B5B-AA4B-74753D190254}"/>
    <dgm:cxn modelId="{08B8DB62-7C2C-46E0-A069-C5B1565C0364}" type="presOf" srcId="{C69D9A3B-4AA1-44A8-A7D3-DBABD0930CE9}" destId="{284B3E00-9691-4F23-A86C-18659554CCC0}" srcOrd="1" destOrd="2" presId="urn:microsoft.com/office/officeart/2005/8/layout/vList4"/>
    <dgm:cxn modelId="{1EABC774-734D-4D4A-B6E2-D2E2A4210673}" srcId="{41E0A6E4-B530-423A-A7F6-A368577BF136}" destId="{3FAD3A7C-B22D-41AD-AA16-62337F682DBE}" srcOrd="0" destOrd="0" parTransId="{E0F111D1-A3C3-41CF-9BD5-5A74E7B33062}" sibTransId="{71CF3C74-D9F8-4314-B1EE-CD1163E95449}"/>
    <dgm:cxn modelId="{F442A6A2-664C-4223-89A3-31A104010E41}" type="presOf" srcId="{98BBE24F-8655-4D70-9AFD-33D56DC34592}" destId="{9A0BEF15-5BC9-472E-A79F-91513CA4BAFA}" srcOrd="0" destOrd="2" presId="urn:microsoft.com/office/officeart/2005/8/layout/vList4"/>
    <dgm:cxn modelId="{7849A3A8-9B38-45D4-993E-EAA973DD28E9}" srcId="{44B3ABA1-4640-4CF4-B45C-7C5B6C0914BF}" destId="{98BBE24F-8655-4D70-9AFD-33D56DC34592}" srcOrd="1" destOrd="0" parTransId="{B750344D-ADF7-4163-82DC-938CB2F51C2F}" sibTransId="{25F8BAC6-980E-44EA-95CA-A70C43769392}"/>
    <dgm:cxn modelId="{73DED009-30BA-4C95-A40C-DEA9040244AC}" type="presOf" srcId="{D15CBC63-23C5-4ED9-A8D8-D975C948885B}" destId="{284B3E00-9691-4F23-A86C-18659554CCC0}" srcOrd="1" destOrd="1" presId="urn:microsoft.com/office/officeart/2005/8/layout/vList4"/>
    <dgm:cxn modelId="{B7A69DF8-7CDD-4D15-A44B-FB1BD3E5BE07}" type="presOf" srcId="{C69D9A3B-4AA1-44A8-A7D3-DBABD0930CE9}" destId="{FA10C323-0081-4026-87B4-5D02341C2605}" srcOrd="0" destOrd="2" presId="urn:microsoft.com/office/officeart/2005/8/layout/vList4"/>
    <dgm:cxn modelId="{3606D791-7E2D-4F8F-8B82-4C96E0CA4D7C}" type="presOf" srcId="{2B4A07DA-A3D3-4753-95C4-96DF1499C904}" destId="{9A0BEF15-5BC9-472E-A79F-91513CA4BAFA}" srcOrd="0" destOrd="1" presId="urn:microsoft.com/office/officeart/2005/8/layout/vList4"/>
    <dgm:cxn modelId="{BC5EB2BE-3B25-468B-8493-A37D60576C32}" type="presOf" srcId="{3BE8C95F-E1C2-4917-8A4A-96E26635AD58}" destId="{FA10C323-0081-4026-87B4-5D02341C2605}" srcOrd="0" destOrd="3" presId="urn:microsoft.com/office/officeart/2005/8/layout/vList4"/>
    <dgm:cxn modelId="{9A5BFBF9-1DB5-433F-B5B2-3B7777F1E370}" type="presOf" srcId="{2B4A07DA-A3D3-4753-95C4-96DF1499C904}" destId="{9B415A75-6EBA-456C-B3C7-58CA2EDBBAAC}" srcOrd="1" destOrd="1" presId="urn:microsoft.com/office/officeart/2005/8/layout/vList4"/>
    <dgm:cxn modelId="{83527689-5E29-491C-A559-3291CB35D023}" srcId="{41E0A6E4-B530-423A-A7F6-A368577BF136}" destId="{44B3ABA1-4640-4CF4-B45C-7C5B6C0914BF}" srcOrd="1" destOrd="0" parTransId="{4CE9A88A-BC72-46F6-A077-8D248DAF30AD}" sibTransId="{376F8734-2DCE-4844-AF00-F139FC4BF0DF}"/>
    <dgm:cxn modelId="{9ECC454D-16AF-4C85-A271-AB4ABB53CE48}" type="presParOf" srcId="{463B0803-1AF2-4EE9-90D3-AE3668EF53D8}" destId="{201D20E3-09D2-4CBE-8D5A-B773DDB71D43}" srcOrd="0" destOrd="0" presId="urn:microsoft.com/office/officeart/2005/8/layout/vList4"/>
    <dgm:cxn modelId="{AB4855D2-32A5-4A20-A673-5A1EFE7A2EAD}" type="presParOf" srcId="{201D20E3-09D2-4CBE-8D5A-B773DDB71D43}" destId="{FA10C323-0081-4026-87B4-5D02341C2605}" srcOrd="0" destOrd="0" presId="urn:microsoft.com/office/officeart/2005/8/layout/vList4"/>
    <dgm:cxn modelId="{11734CD4-10FB-4E56-AD9E-C86AC1D34A2A}" type="presParOf" srcId="{201D20E3-09D2-4CBE-8D5A-B773DDB71D43}" destId="{B8A41E1B-C1A7-4CEF-A9A6-4AD4EE39A314}" srcOrd="1" destOrd="0" presId="urn:microsoft.com/office/officeart/2005/8/layout/vList4"/>
    <dgm:cxn modelId="{3A919125-728F-4727-A5E0-69E4C5C6616B}" type="presParOf" srcId="{201D20E3-09D2-4CBE-8D5A-B773DDB71D43}" destId="{284B3E00-9691-4F23-A86C-18659554CCC0}" srcOrd="2" destOrd="0" presId="urn:microsoft.com/office/officeart/2005/8/layout/vList4"/>
    <dgm:cxn modelId="{0F261AE5-8E53-4B46-A8EE-F93D1022E744}" type="presParOf" srcId="{463B0803-1AF2-4EE9-90D3-AE3668EF53D8}" destId="{422C72B0-0EE7-47CD-AA02-85A0494765AF}" srcOrd="1" destOrd="0" presId="urn:microsoft.com/office/officeart/2005/8/layout/vList4"/>
    <dgm:cxn modelId="{470381B1-E876-465E-B12F-53692D0E6B4C}" type="presParOf" srcId="{463B0803-1AF2-4EE9-90D3-AE3668EF53D8}" destId="{4F0857A0-561B-44B1-9EDC-36A389017D64}" srcOrd="2" destOrd="0" presId="urn:microsoft.com/office/officeart/2005/8/layout/vList4"/>
    <dgm:cxn modelId="{9E2D004B-DC78-43CE-A4AF-34D10E77E7DE}" type="presParOf" srcId="{4F0857A0-561B-44B1-9EDC-36A389017D64}" destId="{9A0BEF15-5BC9-472E-A79F-91513CA4BAFA}" srcOrd="0" destOrd="0" presId="urn:microsoft.com/office/officeart/2005/8/layout/vList4"/>
    <dgm:cxn modelId="{7E24D572-3CE7-4D13-9A34-E9EB0A95E55D}" type="presParOf" srcId="{4F0857A0-561B-44B1-9EDC-36A389017D64}" destId="{0D341C2E-DB12-4AF0-BB10-C5827C976992}" srcOrd="1" destOrd="0" presId="urn:microsoft.com/office/officeart/2005/8/layout/vList4"/>
    <dgm:cxn modelId="{B974268E-4C64-4D40-8841-ACB1F725FE29}" type="presParOf" srcId="{4F0857A0-561B-44B1-9EDC-36A389017D64}" destId="{9B415A75-6EBA-456C-B3C7-58CA2EDBBAA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CD032-D18A-45B0-9DD7-B41BA3BC6F4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76401-FA27-4B5A-93C8-73ADBAB62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9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Desktop</a:t>
            </a:r>
          </a:p>
          <a:p>
            <a:r>
              <a:rPr lang="en-GB" dirty="0" smtClean="0"/>
              <a:t>Browser</a:t>
            </a:r>
          </a:p>
          <a:p>
            <a:r>
              <a:rPr lang="en-GB" dirty="0" smtClean="0"/>
              <a:t>GPU</a:t>
            </a:r>
          </a:p>
          <a:p>
            <a:r>
              <a:rPr lang="en-GB" dirty="0" smtClean="0"/>
              <a:t>Cloud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6401-FA27-4B5A-93C8-73ADBAB62B3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716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http://en.wikipedia.org/wiki/Comparison_of_programming_languages</a:t>
            </a:r>
          </a:p>
          <a:p>
            <a:r>
              <a:rPr lang="en-GB" dirty="0" smtClean="0"/>
              <a:t>Definitions</a:t>
            </a:r>
            <a:r>
              <a:rPr lang="en-GB" baseline="0" dirty="0" smtClean="0"/>
              <a:t> of FP, OO and Dynamic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1B6A5-2680-4FD2-92CA-B6EEA1C690C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40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1052737"/>
            <a:ext cx="7200800" cy="2232248"/>
          </a:xfrm>
        </p:spPr>
        <p:txBody>
          <a:bodyPr/>
          <a:lstStyle>
            <a:lvl1pPr>
              <a:defRPr b="1" cap="none" spc="0">
                <a:ln w="19050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60848"/>
            <a:ext cx="914400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0" cap="small" spc="0" baseline="0">
                <a:ln w="18000">
                  <a:noFill/>
                  <a:prstDash val="solid"/>
                  <a:miter lim="800000"/>
                </a:ln>
                <a:solidFill>
                  <a:schemeClr val="accent3">
                    <a:lumMod val="75000"/>
                  </a:schemeClr>
                </a:solidFill>
                <a:effectLst/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19. 6. 2014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Picture 6" descr="http://appsforgood.org/wp-content/uploads/2012/06/NEW-SKILLS-MATTER-LOGO-outlined-hi-re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34" y="5635429"/>
            <a:ext cx="2723838" cy="101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ebmedia.eventbrite.com/s3-build/images/1117320/22139229324/1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86" y="5406835"/>
            <a:ext cx="1988096" cy="14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205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255786"/>
            <a:ext cx="8219256" cy="101297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0"/>
              </a:spcBef>
              <a:defRPr/>
            </a:lvl1pPr>
            <a:lvl2pPr>
              <a:defRPr sz="2600"/>
            </a:lvl2pPr>
            <a:lvl3pPr marL="828000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19. 6. 2014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371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small" baseline="0">
                <a:ln w="28575">
                  <a:noFill/>
                </a:ln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19. 6. 2014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736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small" baseline="0">
                <a:ln w="28575"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19. 6. 2014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421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19. 6. 2014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1708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19. 6. 2014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364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19. 6. 2014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573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19. 6. 2014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130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B732-595A-4DB8-A49C-A37CD1CD1098}" type="datetimeFigureOut">
              <a:rPr lang="cs-CZ" smtClean="0"/>
              <a:t>19. 6. 2014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55786"/>
            <a:ext cx="8219256" cy="1012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059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2" r:id="rId5"/>
    <p:sldLayoutId id="2147483653" r:id="rId6"/>
    <p:sldLayoutId id="2147483654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ln w="28575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000"/>
        </a:spcBef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 Track to F#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Introducing functional Programming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4794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reasons for F</a:t>
            </a:r>
            <a:r>
              <a:rPr lang="en-US" dirty="0"/>
              <a:t>#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34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36596547"/>
              </p:ext>
            </p:extLst>
          </p:nvPr>
        </p:nvGraphicFramePr>
        <p:xfrm>
          <a:off x="761845" y="2066358"/>
          <a:ext cx="7450977" cy="4110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radar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42560" cy="5069160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F</a:t>
            </a:r>
            <a:r>
              <a:rPr lang="en-US" sz="2600" dirty="0"/>
              <a:t># is excellent at concisely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expressing </a:t>
            </a:r>
            <a:r>
              <a:rPr lang="en-US" sz="2600" dirty="0"/>
              <a:t>business and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domain </a:t>
            </a:r>
            <a:r>
              <a:rPr lang="en-US" sz="2600" dirty="0"/>
              <a:t>logic. </a:t>
            </a:r>
            <a:r>
              <a:rPr lang="en-US" sz="2600" dirty="0" smtClean="0"/>
              <a:t>Developers </a:t>
            </a:r>
            <a:br>
              <a:rPr lang="en-US" sz="2600" dirty="0" smtClean="0"/>
            </a:br>
            <a:r>
              <a:rPr lang="en-US" sz="2600" dirty="0" smtClean="0"/>
              <a:t>trying </a:t>
            </a:r>
            <a:r>
              <a:rPr lang="en-US" sz="2600" dirty="0"/>
              <a:t>to achieve explicit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business </a:t>
            </a:r>
            <a:r>
              <a:rPr lang="en-US" sz="2600" dirty="0"/>
              <a:t>logic within an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application </a:t>
            </a:r>
            <a:r>
              <a:rPr lang="en-US" sz="2600" dirty="0"/>
              <a:t>may opt to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express </a:t>
            </a:r>
            <a:r>
              <a:rPr lang="en-US" sz="2600" dirty="0"/>
              <a:t>their domain in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F</a:t>
            </a:r>
            <a:r>
              <a:rPr lang="en-US" sz="2600" dirty="0"/>
              <a:t># </a:t>
            </a:r>
            <a:r>
              <a:rPr lang="en-US" sz="2600" dirty="0" smtClean="0"/>
              <a:t>with </a:t>
            </a:r>
            <a:r>
              <a:rPr lang="en-US" sz="2600" dirty="0"/>
              <a:t>the majority of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plumbing </a:t>
            </a:r>
            <a:r>
              <a:rPr lang="en-US" sz="2600" dirty="0"/>
              <a:t>code in C#.</a:t>
            </a:r>
          </a:p>
          <a:p>
            <a:r>
              <a:rPr lang="en-US" sz="2600" dirty="0"/>
              <a:t> </a:t>
            </a:r>
            <a:endParaRPr lang="en-US" sz="2600" dirty="0" smtClean="0"/>
          </a:p>
          <a:p>
            <a:pPr algn="r"/>
            <a:r>
              <a:rPr lang="en-US" sz="2600" dirty="0" smtClean="0"/>
              <a:t>(</a:t>
            </a:r>
            <a:r>
              <a:rPr lang="en-US" sz="2600" dirty="0" err="1" smtClean="0"/>
              <a:t>ThoughtWorks</a:t>
            </a:r>
            <a:r>
              <a:rPr lang="en-US" sz="2600" dirty="0" smtClean="0"/>
              <a:t> Technology Radar, March 2012)</a:t>
            </a:r>
            <a:endParaRPr lang="cs-CZ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752" y="1537295"/>
            <a:ext cx="3939728" cy="383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0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127091"/>
              </p:ext>
            </p:extLst>
          </p:nvPr>
        </p:nvGraphicFramePr>
        <p:xfrm>
          <a:off x="323528" y="1714500"/>
          <a:ext cx="4077022" cy="3946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406122"/>
              </p:ext>
            </p:extLst>
          </p:nvPr>
        </p:nvGraphicFramePr>
        <p:xfrm>
          <a:off x="4572000" y="1717964"/>
          <a:ext cx="4032448" cy="394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they 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766" y="2429633"/>
            <a:ext cx="7886700" cy="4351338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sz="2800" dirty="0" smtClean="0"/>
              <a:t>More at: </a:t>
            </a:r>
            <a:r>
              <a:rPr lang="en-US" sz="2800" dirty="0">
                <a:solidFill>
                  <a:schemeClr val="accent1"/>
                </a:solidFill>
              </a:rPr>
              <a:t>http://</a:t>
            </a:r>
            <a:r>
              <a:rPr lang="en-US" sz="2800" dirty="0" smtClean="0">
                <a:solidFill>
                  <a:schemeClr val="accent1"/>
                </a:solidFill>
              </a:rPr>
              <a:t>fsharp.org/testimonials</a:t>
            </a:r>
            <a:endParaRPr lang="en-US" sz="2800" dirty="0"/>
          </a:p>
        </p:txBody>
      </p:sp>
      <p:sp>
        <p:nvSpPr>
          <p:cNvPr id="6" name="Freeform 5"/>
          <p:cNvSpPr/>
          <p:nvPr/>
        </p:nvSpPr>
        <p:spPr>
          <a:xfrm>
            <a:off x="467544" y="1724584"/>
            <a:ext cx="8219255" cy="1202648"/>
          </a:xfrm>
          <a:custGeom>
            <a:avLst/>
            <a:gdLst>
              <a:gd name="connsiteX0" fmla="*/ 0 w 7306811"/>
              <a:gd name="connsiteY0" fmla="*/ 0 h 1157130"/>
              <a:gd name="connsiteX1" fmla="*/ 7306811 w 7306811"/>
              <a:gd name="connsiteY1" fmla="*/ 0 h 1157130"/>
              <a:gd name="connsiteX2" fmla="*/ 7306811 w 7306811"/>
              <a:gd name="connsiteY2" fmla="*/ 1157130 h 1157130"/>
              <a:gd name="connsiteX3" fmla="*/ 0 w 7306811"/>
              <a:gd name="connsiteY3" fmla="*/ 1157130 h 1157130"/>
              <a:gd name="connsiteX4" fmla="*/ 0 w 7306811"/>
              <a:gd name="connsiteY4" fmla="*/ 0 h 115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811" h="1157130">
                <a:moveTo>
                  <a:pt x="0" y="0"/>
                </a:moveTo>
                <a:lnTo>
                  <a:pt x="7306811" y="0"/>
                </a:lnTo>
                <a:lnTo>
                  <a:pt x="7306811" y="1157130"/>
                </a:lnTo>
                <a:lnTo>
                  <a:pt x="0" y="115713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82880" bIns="18288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i="1" kern="1200" dirty="0" smtClean="0"/>
              <a:t>Building valuation models requires rapid development of mathematical models. F# provides a unique combination of features that make it very well suited to this kind of work.</a:t>
            </a:r>
            <a:endParaRPr lang="en-US" sz="2300" i="1" kern="1200" dirty="0"/>
          </a:p>
        </p:txBody>
      </p:sp>
      <p:sp>
        <p:nvSpPr>
          <p:cNvPr id="7" name="Freeform 6"/>
          <p:cNvSpPr/>
          <p:nvPr/>
        </p:nvSpPr>
        <p:spPr>
          <a:xfrm>
            <a:off x="467544" y="3081797"/>
            <a:ext cx="8219255" cy="1202648"/>
          </a:xfrm>
          <a:custGeom>
            <a:avLst/>
            <a:gdLst>
              <a:gd name="connsiteX0" fmla="*/ 0 w 7306811"/>
              <a:gd name="connsiteY0" fmla="*/ 0 h 1157130"/>
              <a:gd name="connsiteX1" fmla="*/ 7306811 w 7306811"/>
              <a:gd name="connsiteY1" fmla="*/ 0 h 1157130"/>
              <a:gd name="connsiteX2" fmla="*/ 7306811 w 7306811"/>
              <a:gd name="connsiteY2" fmla="*/ 1157130 h 1157130"/>
              <a:gd name="connsiteX3" fmla="*/ 0 w 7306811"/>
              <a:gd name="connsiteY3" fmla="*/ 1157130 h 1157130"/>
              <a:gd name="connsiteX4" fmla="*/ 0 w 7306811"/>
              <a:gd name="connsiteY4" fmla="*/ 0 h 115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811" h="1157130">
                <a:moveTo>
                  <a:pt x="0" y="0"/>
                </a:moveTo>
                <a:lnTo>
                  <a:pt x="7306811" y="0"/>
                </a:lnTo>
                <a:lnTo>
                  <a:pt x="7306811" y="1157130"/>
                </a:lnTo>
                <a:lnTo>
                  <a:pt x="0" y="115713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82880" bIns="18288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i="1" kern="1200" dirty="0" smtClean="0"/>
              <a:t>One of the world’s largest insurance companies have migrated number crunching and business logic to F# and are happy with the results (10x faster and 10x less code)</a:t>
            </a:r>
            <a:endParaRPr lang="en-US" sz="2300" i="1" kern="1200" dirty="0"/>
          </a:p>
        </p:txBody>
      </p:sp>
      <p:sp>
        <p:nvSpPr>
          <p:cNvPr id="8" name="Freeform 7"/>
          <p:cNvSpPr/>
          <p:nvPr/>
        </p:nvSpPr>
        <p:spPr>
          <a:xfrm>
            <a:off x="467545" y="4422064"/>
            <a:ext cx="8219255" cy="1215337"/>
          </a:xfrm>
          <a:custGeom>
            <a:avLst/>
            <a:gdLst>
              <a:gd name="connsiteX0" fmla="*/ 0 w 7306811"/>
              <a:gd name="connsiteY0" fmla="*/ 0 h 1157130"/>
              <a:gd name="connsiteX1" fmla="*/ 7306811 w 7306811"/>
              <a:gd name="connsiteY1" fmla="*/ 0 h 1157130"/>
              <a:gd name="connsiteX2" fmla="*/ 7306811 w 7306811"/>
              <a:gd name="connsiteY2" fmla="*/ 1157130 h 1157130"/>
              <a:gd name="connsiteX3" fmla="*/ 0 w 7306811"/>
              <a:gd name="connsiteY3" fmla="*/ 1157130 h 1157130"/>
              <a:gd name="connsiteX4" fmla="*/ 0 w 7306811"/>
              <a:gd name="connsiteY4" fmla="*/ 0 h 115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811" h="1157130">
                <a:moveTo>
                  <a:pt x="0" y="0"/>
                </a:moveTo>
                <a:lnTo>
                  <a:pt x="7306811" y="0"/>
                </a:lnTo>
                <a:lnTo>
                  <a:pt x="7306811" y="1157130"/>
                </a:lnTo>
                <a:lnTo>
                  <a:pt x="0" y="115713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82880" bIns="18288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i="1" kern="1200" dirty="0" smtClean="0"/>
              <a:t>Our use of F# clearly demonstrates a sweet spot for the language within enterprise – namely, algorithmically complex analysis of large data sets.</a:t>
            </a:r>
          </a:p>
        </p:txBody>
      </p:sp>
    </p:spTree>
    <p:extLst>
      <p:ext uri="{BB962C8B-B14F-4D97-AF65-F5344CB8AC3E}">
        <p14:creationId xmlns:p14="http://schemas.microsoft.com/office/powerpoint/2010/main" val="332324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application areas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</a:t>
            </a:r>
            <a:r>
              <a:rPr lang="en-US" b="1" dirty="0" smtClean="0">
                <a:solidFill>
                  <a:schemeClr val="accent2"/>
                </a:solidFill>
              </a:rPr>
              <a:t>data</a:t>
            </a:r>
          </a:p>
          <a:p>
            <a:pPr lvl="1"/>
            <a:r>
              <a:rPr lang="en-US" dirty="0" smtClean="0"/>
              <a:t>F# 3.0 type providers</a:t>
            </a:r>
          </a:p>
          <a:p>
            <a:r>
              <a:rPr lang="en-US" dirty="0" smtClean="0"/>
              <a:t>Modeling </a:t>
            </a:r>
            <a:r>
              <a:rPr lang="en-US" b="1" dirty="0" smtClean="0">
                <a:solidFill>
                  <a:schemeClr val="accent3"/>
                </a:solidFill>
              </a:rPr>
              <a:t>domain logic</a:t>
            </a:r>
          </a:p>
          <a:p>
            <a:pPr lvl="1"/>
            <a:r>
              <a:rPr lang="en-US" dirty="0" smtClean="0"/>
              <a:t>Functional types and pattern matching</a:t>
            </a:r>
          </a:p>
          <a:p>
            <a:pPr lvl="1"/>
            <a:r>
              <a:rPr lang="en-US" dirty="0" smtClean="0"/>
              <a:t>Domain-specific languages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Concurrent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Asynchronous workflows</a:t>
            </a:r>
          </a:p>
          <a:p>
            <a:pPr lvl="1"/>
            <a:r>
              <a:rPr lang="en-US" dirty="0" smtClean="0"/>
              <a:t>Actor-style concurrency</a:t>
            </a:r>
          </a:p>
        </p:txBody>
      </p:sp>
    </p:spTree>
    <p:extLst>
      <p:ext uri="{BB962C8B-B14F-4D97-AF65-F5344CB8AC3E}">
        <p14:creationId xmlns:p14="http://schemas.microsoft.com/office/powerpoint/2010/main" val="12317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Tomas Petricek</a:t>
            </a:r>
          </a:p>
          <a:p>
            <a:pPr lvl="1"/>
            <a:r>
              <a:rPr lang="en-US" dirty="0" smtClean="0"/>
              <a:t>Author of F# book for C# programmers</a:t>
            </a:r>
          </a:p>
          <a:p>
            <a:pPr lvl="1"/>
            <a:r>
              <a:rPr lang="en-US" dirty="0" smtClean="0"/>
              <a:t>Worked with the F# team at Microsoft</a:t>
            </a:r>
          </a:p>
          <a:p>
            <a:pPr lvl="1"/>
            <a:r>
              <a:rPr lang="en-US" dirty="0" smtClean="0"/>
              <a:t>First blogged about F# in May 2006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Scott Wlaschin</a:t>
            </a:r>
            <a:endParaRPr lang="en-US" dirty="0" smtClean="0"/>
          </a:p>
          <a:p>
            <a:pPr lvl="1"/>
            <a:r>
              <a:rPr lang="en-US" dirty="0" smtClean="0"/>
              <a:t>20 years experience in </a:t>
            </a:r>
            <a:r>
              <a:rPr lang="en-US" dirty="0" err="1" smtClean="0"/>
              <a:t>dev</a:t>
            </a:r>
            <a:r>
              <a:rPr lang="en-US" dirty="0" smtClean="0"/>
              <a:t>, design </a:t>
            </a:r>
            <a:br>
              <a:rPr lang="en-US" dirty="0" smtClean="0"/>
            </a:br>
            <a:r>
              <a:rPr lang="en-US" dirty="0" smtClean="0"/>
              <a:t>and architecture of business software</a:t>
            </a:r>
          </a:p>
          <a:p>
            <a:pPr lvl="1"/>
            <a:r>
              <a:rPr lang="en-US" dirty="0" smtClean="0"/>
              <a:t>Author </a:t>
            </a:r>
            <a:r>
              <a:rPr lang="en-US" dirty="0" smtClean="0"/>
              <a:t>of F# for Fun and </a:t>
            </a:r>
            <a:r>
              <a:rPr lang="en-US" dirty="0" smtClean="0"/>
              <a:t>Profit</a:t>
            </a:r>
            <a:endParaRPr lang="cs-CZ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58" y="1916832"/>
            <a:ext cx="1467870" cy="1834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393" y="4068302"/>
            <a:ext cx="1500536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738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Introductions</a:t>
            </a:r>
          </a:p>
          <a:p>
            <a:pPr lvl="1"/>
            <a:r>
              <a:rPr lang="en-US" dirty="0" smtClean="0"/>
              <a:t>What languages have you used?</a:t>
            </a:r>
          </a:p>
          <a:p>
            <a:pPr lvl="1"/>
            <a:r>
              <a:rPr lang="en-US" dirty="0" smtClean="0"/>
              <a:t>What are you working on?</a:t>
            </a:r>
          </a:p>
          <a:p>
            <a:pPr lvl="1"/>
            <a:r>
              <a:rPr lang="en-US" dirty="0" smtClean="0"/>
              <a:t>What do you want to learn?</a:t>
            </a:r>
          </a:p>
          <a:p>
            <a:pPr lvl="1"/>
            <a:r>
              <a:rPr lang="en-US" dirty="0" smtClean="0"/>
              <a:t>What do you do outside work </a:t>
            </a:r>
            <a:r>
              <a:rPr lang="en-US" dirty="0" smtClean="0">
                <a:sym typeface="Wingdings" panose="05000000000000000000" pitchFamily="2" charset="2"/>
              </a:rPr>
              <a:t>?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92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028"/>
            <a:ext cx="8229600" cy="45259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6" name="Bent-Up Arrow 5"/>
          <p:cNvSpPr/>
          <p:nvPr/>
        </p:nvSpPr>
        <p:spPr>
          <a:xfrm rot="5400000">
            <a:off x="886481" y="2753509"/>
            <a:ext cx="879980" cy="100182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323528" y="1778033"/>
            <a:ext cx="1811180" cy="1036910"/>
          </a:xfrm>
          <a:custGeom>
            <a:avLst/>
            <a:gdLst>
              <a:gd name="connsiteX0" fmla="*/ 0 w 1481368"/>
              <a:gd name="connsiteY0" fmla="*/ 172853 h 1036910"/>
              <a:gd name="connsiteX1" fmla="*/ 172853 w 1481368"/>
              <a:gd name="connsiteY1" fmla="*/ 0 h 1036910"/>
              <a:gd name="connsiteX2" fmla="*/ 1308515 w 1481368"/>
              <a:gd name="connsiteY2" fmla="*/ 0 h 1036910"/>
              <a:gd name="connsiteX3" fmla="*/ 1481368 w 1481368"/>
              <a:gd name="connsiteY3" fmla="*/ 172853 h 1036910"/>
              <a:gd name="connsiteX4" fmla="*/ 1481368 w 1481368"/>
              <a:gd name="connsiteY4" fmla="*/ 864057 h 1036910"/>
              <a:gd name="connsiteX5" fmla="*/ 1308515 w 1481368"/>
              <a:gd name="connsiteY5" fmla="*/ 1036910 h 1036910"/>
              <a:gd name="connsiteX6" fmla="*/ 172853 w 1481368"/>
              <a:gd name="connsiteY6" fmla="*/ 1036910 h 1036910"/>
              <a:gd name="connsiteX7" fmla="*/ 0 w 1481368"/>
              <a:gd name="connsiteY7" fmla="*/ 864057 h 1036910"/>
              <a:gd name="connsiteX8" fmla="*/ 0 w 1481368"/>
              <a:gd name="connsiteY8" fmla="*/ 172853 h 103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1368" h="1036910">
                <a:moveTo>
                  <a:pt x="0" y="172853"/>
                </a:moveTo>
                <a:cubicBezTo>
                  <a:pt x="0" y="77389"/>
                  <a:pt x="77389" y="0"/>
                  <a:pt x="172853" y="0"/>
                </a:cubicBezTo>
                <a:lnTo>
                  <a:pt x="1308515" y="0"/>
                </a:lnTo>
                <a:cubicBezTo>
                  <a:pt x="1403979" y="0"/>
                  <a:pt x="1481368" y="77389"/>
                  <a:pt x="1481368" y="172853"/>
                </a:cubicBezTo>
                <a:lnTo>
                  <a:pt x="1481368" y="864057"/>
                </a:lnTo>
                <a:cubicBezTo>
                  <a:pt x="1481368" y="959521"/>
                  <a:pt x="1403979" y="1036910"/>
                  <a:pt x="1308515" y="1036910"/>
                </a:cubicBezTo>
                <a:lnTo>
                  <a:pt x="172853" y="1036910"/>
                </a:lnTo>
                <a:cubicBezTo>
                  <a:pt x="77389" y="1036910"/>
                  <a:pt x="0" y="959521"/>
                  <a:pt x="0" y="864057"/>
                </a:cubicBezTo>
                <a:lnTo>
                  <a:pt x="0" y="172853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4447" tIns="134447" rIns="134447" bIns="134447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Functional Languages</a:t>
            </a:r>
            <a:endParaRPr lang="en-US" sz="2200" kern="1200" dirty="0"/>
          </a:p>
        </p:txBody>
      </p:sp>
      <p:sp>
        <p:nvSpPr>
          <p:cNvPr id="8" name="Freeform 7"/>
          <p:cNvSpPr/>
          <p:nvPr/>
        </p:nvSpPr>
        <p:spPr>
          <a:xfrm>
            <a:off x="2134708" y="1876926"/>
            <a:ext cx="6405332" cy="838076"/>
          </a:xfrm>
          <a:custGeom>
            <a:avLst/>
            <a:gdLst>
              <a:gd name="connsiteX0" fmla="*/ 0 w 1077406"/>
              <a:gd name="connsiteY0" fmla="*/ 0 h 838076"/>
              <a:gd name="connsiteX1" fmla="*/ 1077406 w 1077406"/>
              <a:gd name="connsiteY1" fmla="*/ 0 h 838076"/>
              <a:gd name="connsiteX2" fmla="*/ 1077406 w 1077406"/>
              <a:gd name="connsiteY2" fmla="*/ 838076 h 838076"/>
              <a:gd name="connsiteX3" fmla="*/ 0 w 1077406"/>
              <a:gd name="connsiteY3" fmla="*/ 838076 h 838076"/>
              <a:gd name="connsiteX4" fmla="*/ 0 w 1077406"/>
              <a:gd name="connsiteY4" fmla="*/ 0 h 838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06" h="838076">
                <a:moveTo>
                  <a:pt x="0" y="0"/>
                </a:moveTo>
                <a:lnTo>
                  <a:pt x="1077406" y="0"/>
                </a:lnTo>
                <a:lnTo>
                  <a:pt x="1077406" y="838076"/>
                </a:lnTo>
                <a:lnTo>
                  <a:pt x="0" y="8380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200" kern="1200" dirty="0" smtClean="0"/>
              <a:t>Modern functional languages F#, </a:t>
            </a:r>
            <a:r>
              <a:rPr lang="en-US" sz="2200" kern="1200" dirty="0" err="1" smtClean="0"/>
              <a:t>Clojure</a:t>
            </a:r>
            <a:r>
              <a:rPr lang="en-US" sz="2200" kern="1200" dirty="0" smtClean="0"/>
              <a:t>, </a:t>
            </a:r>
            <a:r>
              <a:rPr lang="en-US" sz="2200" kern="1200" dirty="0" err="1" smtClean="0"/>
              <a:t>Erlang</a:t>
            </a:r>
            <a:endParaRPr lang="en-US" sz="2200" kern="1200" dirty="0"/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200" kern="1200" dirty="0" smtClean="0"/>
              <a:t>Popular in the industry in recent years</a:t>
            </a:r>
            <a:endParaRPr lang="en-US" sz="2200" kern="1200" dirty="0"/>
          </a:p>
        </p:txBody>
      </p:sp>
      <p:sp>
        <p:nvSpPr>
          <p:cNvPr id="9" name="Bent-Up Arrow 8"/>
          <p:cNvSpPr/>
          <p:nvPr/>
        </p:nvSpPr>
        <p:spPr>
          <a:xfrm rot="5400000">
            <a:off x="2114693" y="3918301"/>
            <a:ext cx="879980" cy="100182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1881552" y="2942825"/>
            <a:ext cx="1481368" cy="1036910"/>
          </a:xfrm>
          <a:custGeom>
            <a:avLst/>
            <a:gdLst>
              <a:gd name="connsiteX0" fmla="*/ 0 w 1481368"/>
              <a:gd name="connsiteY0" fmla="*/ 172853 h 1036910"/>
              <a:gd name="connsiteX1" fmla="*/ 172853 w 1481368"/>
              <a:gd name="connsiteY1" fmla="*/ 0 h 1036910"/>
              <a:gd name="connsiteX2" fmla="*/ 1308515 w 1481368"/>
              <a:gd name="connsiteY2" fmla="*/ 0 h 1036910"/>
              <a:gd name="connsiteX3" fmla="*/ 1481368 w 1481368"/>
              <a:gd name="connsiteY3" fmla="*/ 172853 h 1036910"/>
              <a:gd name="connsiteX4" fmla="*/ 1481368 w 1481368"/>
              <a:gd name="connsiteY4" fmla="*/ 864057 h 1036910"/>
              <a:gd name="connsiteX5" fmla="*/ 1308515 w 1481368"/>
              <a:gd name="connsiteY5" fmla="*/ 1036910 h 1036910"/>
              <a:gd name="connsiteX6" fmla="*/ 172853 w 1481368"/>
              <a:gd name="connsiteY6" fmla="*/ 1036910 h 1036910"/>
              <a:gd name="connsiteX7" fmla="*/ 0 w 1481368"/>
              <a:gd name="connsiteY7" fmla="*/ 864057 h 1036910"/>
              <a:gd name="connsiteX8" fmla="*/ 0 w 1481368"/>
              <a:gd name="connsiteY8" fmla="*/ 172853 h 103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1368" h="1036910">
                <a:moveTo>
                  <a:pt x="0" y="172853"/>
                </a:moveTo>
                <a:cubicBezTo>
                  <a:pt x="0" y="77389"/>
                  <a:pt x="77389" y="0"/>
                  <a:pt x="172853" y="0"/>
                </a:cubicBezTo>
                <a:lnTo>
                  <a:pt x="1308515" y="0"/>
                </a:lnTo>
                <a:cubicBezTo>
                  <a:pt x="1403979" y="0"/>
                  <a:pt x="1481368" y="77389"/>
                  <a:pt x="1481368" y="172853"/>
                </a:cubicBezTo>
                <a:lnTo>
                  <a:pt x="1481368" y="864057"/>
                </a:lnTo>
                <a:cubicBezTo>
                  <a:pt x="1481368" y="959521"/>
                  <a:pt x="1403979" y="1036910"/>
                  <a:pt x="1308515" y="1036910"/>
                </a:cubicBezTo>
                <a:lnTo>
                  <a:pt x="172853" y="1036910"/>
                </a:lnTo>
                <a:cubicBezTo>
                  <a:pt x="77389" y="1036910"/>
                  <a:pt x="0" y="959521"/>
                  <a:pt x="0" y="864057"/>
                </a:cubicBezTo>
                <a:lnTo>
                  <a:pt x="0" y="172853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4447" tIns="134447" rIns="134447" bIns="134447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LINQ (2006)</a:t>
            </a:r>
            <a:endParaRPr lang="en-US" sz="22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3362921" y="3041718"/>
            <a:ext cx="5152430" cy="838076"/>
          </a:xfrm>
          <a:custGeom>
            <a:avLst/>
            <a:gdLst>
              <a:gd name="connsiteX0" fmla="*/ 0 w 1077406"/>
              <a:gd name="connsiteY0" fmla="*/ 0 h 838076"/>
              <a:gd name="connsiteX1" fmla="*/ 1077406 w 1077406"/>
              <a:gd name="connsiteY1" fmla="*/ 0 h 838076"/>
              <a:gd name="connsiteX2" fmla="*/ 1077406 w 1077406"/>
              <a:gd name="connsiteY2" fmla="*/ 838076 h 838076"/>
              <a:gd name="connsiteX3" fmla="*/ 0 w 1077406"/>
              <a:gd name="connsiteY3" fmla="*/ 838076 h 838076"/>
              <a:gd name="connsiteX4" fmla="*/ 0 w 1077406"/>
              <a:gd name="connsiteY4" fmla="*/ 0 h 838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06" h="838076">
                <a:moveTo>
                  <a:pt x="0" y="0"/>
                </a:moveTo>
                <a:lnTo>
                  <a:pt x="1077406" y="0"/>
                </a:lnTo>
                <a:lnTo>
                  <a:pt x="1077406" y="838076"/>
                </a:lnTo>
                <a:lnTo>
                  <a:pt x="0" y="8380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200" kern="1200" dirty="0" smtClean="0"/>
              <a:t>Functional collection-processing </a:t>
            </a: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200" dirty="0" smtClean="0"/>
              <a:t>Declarative rather than imperative </a:t>
            </a:r>
            <a:endParaRPr lang="en-US" sz="2200" kern="1200" dirty="0"/>
          </a:p>
        </p:txBody>
      </p:sp>
      <p:sp>
        <p:nvSpPr>
          <p:cNvPr id="12" name="Bent-Up Arrow 11"/>
          <p:cNvSpPr/>
          <p:nvPr/>
        </p:nvSpPr>
        <p:spPr>
          <a:xfrm rot="5400000">
            <a:off x="3342905" y="5083093"/>
            <a:ext cx="879980" cy="100182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3109764" y="4107618"/>
            <a:ext cx="1481368" cy="1036910"/>
          </a:xfrm>
          <a:custGeom>
            <a:avLst/>
            <a:gdLst>
              <a:gd name="connsiteX0" fmla="*/ 0 w 1481368"/>
              <a:gd name="connsiteY0" fmla="*/ 172853 h 1036910"/>
              <a:gd name="connsiteX1" fmla="*/ 172853 w 1481368"/>
              <a:gd name="connsiteY1" fmla="*/ 0 h 1036910"/>
              <a:gd name="connsiteX2" fmla="*/ 1308515 w 1481368"/>
              <a:gd name="connsiteY2" fmla="*/ 0 h 1036910"/>
              <a:gd name="connsiteX3" fmla="*/ 1481368 w 1481368"/>
              <a:gd name="connsiteY3" fmla="*/ 172853 h 1036910"/>
              <a:gd name="connsiteX4" fmla="*/ 1481368 w 1481368"/>
              <a:gd name="connsiteY4" fmla="*/ 864057 h 1036910"/>
              <a:gd name="connsiteX5" fmla="*/ 1308515 w 1481368"/>
              <a:gd name="connsiteY5" fmla="*/ 1036910 h 1036910"/>
              <a:gd name="connsiteX6" fmla="*/ 172853 w 1481368"/>
              <a:gd name="connsiteY6" fmla="*/ 1036910 h 1036910"/>
              <a:gd name="connsiteX7" fmla="*/ 0 w 1481368"/>
              <a:gd name="connsiteY7" fmla="*/ 864057 h 1036910"/>
              <a:gd name="connsiteX8" fmla="*/ 0 w 1481368"/>
              <a:gd name="connsiteY8" fmla="*/ 172853 h 103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1368" h="1036910">
                <a:moveTo>
                  <a:pt x="0" y="172853"/>
                </a:moveTo>
                <a:cubicBezTo>
                  <a:pt x="0" y="77389"/>
                  <a:pt x="77389" y="0"/>
                  <a:pt x="172853" y="0"/>
                </a:cubicBezTo>
                <a:lnTo>
                  <a:pt x="1308515" y="0"/>
                </a:lnTo>
                <a:cubicBezTo>
                  <a:pt x="1403979" y="0"/>
                  <a:pt x="1481368" y="77389"/>
                  <a:pt x="1481368" y="172853"/>
                </a:cubicBezTo>
                <a:lnTo>
                  <a:pt x="1481368" y="864057"/>
                </a:lnTo>
                <a:cubicBezTo>
                  <a:pt x="1481368" y="959521"/>
                  <a:pt x="1403979" y="1036910"/>
                  <a:pt x="1308515" y="1036910"/>
                </a:cubicBezTo>
                <a:lnTo>
                  <a:pt x="172853" y="1036910"/>
                </a:lnTo>
                <a:cubicBezTo>
                  <a:pt x="77389" y="1036910"/>
                  <a:pt x="0" y="959521"/>
                  <a:pt x="0" y="864057"/>
                </a:cubicBezTo>
                <a:lnTo>
                  <a:pt x="0" y="172853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4447" tIns="134447" rIns="134447" bIns="134447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C++11 (2011)</a:t>
            </a:r>
            <a:endParaRPr lang="en-US" sz="22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4591132" y="4206511"/>
            <a:ext cx="3924217" cy="838076"/>
          </a:xfrm>
          <a:custGeom>
            <a:avLst/>
            <a:gdLst>
              <a:gd name="connsiteX0" fmla="*/ 0 w 1077406"/>
              <a:gd name="connsiteY0" fmla="*/ 0 h 838076"/>
              <a:gd name="connsiteX1" fmla="*/ 1077406 w 1077406"/>
              <a:gd name="connsiteY1" fmla="*/ 0 h 838076"/>
              <a:gd name="connsiteX2" fmla="*/ 1077406 w 1077406"/>
              <a:gd name="connsiteY2" fmla="*/ 838076 h 838076"/>
              <a:gd name="connsiteX3" fmla="*/ 0 w 1077406"/>
              <a:gd name="connsiteY3" fmla="*/ 838076 h 838076"/>
              <a:gd name="connsiteX4" fmla="*/ 0 w 1077406"/>
              <a:gd name="connsiteY4" fmla="*/ 0 h 838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06" h="838076">
                <a:moveTo>
                  <a:pt x="0" y="0"/>
                </a:moveTo>
                <a:lnTo>
                  <a:pt x="1077406" y="0"/>
                </a:lnTo>
                <a:lnTo>
                  <a:pt x="1077406" y="838076"/>
                </a:lnTo>
                <a:lnTo>
                  <a:pt x="0" y="8380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200" kern="1200" dirty="0" smtClean="0"/>
              <a:t>Immutability, type inference</a:t>
            </a: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200" dirty="0" smtClean="0"/>
              <a:t>Lambda expressions</a:t>
            </a:r>
            <a:endParaRPr lang="en-US" sz="22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4337976" y="5272410"/>
            <a:ext cx="1481368" cy="1036910"/>
          </a:xfrm>
          <a:custGeom>
            <a:avLst/>
            <a:gdLst>
              <a:gd name="connsiteX0" fmla="*/ 0 w 1481368"/>
              <a:gd name="connsiteY0" fmla="*/ 172853 h 1036910"/>
              <a:gd name="connsiteX1" fmla="*/ 172853 w 1481368"/>
              <a:gd name="connsiteY1" fmla="*/ 0 h 1036910"/>
              <a:gd name="connsiteX2" fmla="*/ 1308515 w 1481368"/>
              <a:gd name="connsiteY2" fmla="*/ 0 h 1036910"/>
              <a:gd name="connsiteX3" fmla="*/ 1481368 w 1481368"/>
              <a:gd name="connsiteY3" fmla="*/ 172853 h 1036910"/>
              <a:gd name="connsiteX4" fmla="*/ 1481368 w 1481368"/>
              <a:gd name="connsiteY4" fmla="*/ 864057 h 1036910"/>
              <a:gd name="connsiteX5" fmla="*/ 1308515 w 1481368"/>
              <a:gd name="connsiteY5" fmla="*/ 1036910 h 1036910"/>
              <a:gd name="connsiteX6" fmla="*/ 172853 w 1481368"/>
              <a:gd name="connsiteY6" fmla="*/ 1036910 h 1036910"/>
              <a:gd name="connsiteX7" fmla="*/ 0 w 1481368"/>
              <a:gd name="connsiteY7" fmla="*/ 864057 h 1036910"/>
              <a:gd name="connsiteX8" fmla="*/ 0 w 1481368"/>
              <a:gd name="connsiteY8" fmla="*/ 172853 h 103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1368" h="1036910">
                <a:moveTo>
                  <a:pt x="0" y="172853"/>
                </a:moveTo>
                <a:cubicBezTo>
                  <a:pt x="0" y="77389"/>
                  <a:pt x="77389" y="0"/>
                  <a:pt x="172853" y="0"/>
                </a:cubicBezTo>
                <a:lnTo>
                  <a:pt x="1308515" y="0"/>
                </a:lnTo>
                <a:cubicBezTo>
                  <a:pt x="1403979" y="0"/>
                  <a:pt x="1481368" y="77389"/>
                  <a:pt x="1481368" y="172853"/>
                </a:cubicBezTo>
                <a:lnTo>
                  <a:pt x="1481368" y="864057"/>
                </a:lnTo>
                <a:cubicBezTo>
                  <a:pt x="1481368" y="959521"/>
                  <a:pt x="1403979" y="1036910"/>
                  <a:pt x="1308515" y="1036910"/>
                </a:cubicBezTo>
                <a:lnTo>
                  <a:pt x="172853" y="1036910"/>
                </a:lnTo>
                <a:cubicBezTo>
                  <a:pt x="77389" y="1036910"/>
                  <a:pt x="0" y="959521"/>
                  <a:pt x="0" y="864057"/>
                </a:cubicBezTo>
                <a:lnTo>
                  <a:pt x="0" y="172853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4447" tIns="134447" rIns="134447" bIns="134447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Java 8 (2014)</a:t>
            </a:r>
            <a:endParaRPr lang="en-US" sz="22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5819344" y="5371303"/>
            <a:ext cx="2750173" cy="838076"/>
          </a:xfrm>
          <a:custGeom>
            <a:avLst/>
            <a:gdLst>
              <a:gd name="connsiteX0" fmla="*/ 0 w 1077406"/>
              <a:gd name="connsiteY0" fmla="*/ 0 h 838076"/>
              <a:gd name="connsiteX1" fmla="*/ 1077406 w 1077406"/>
              <a:gd name="connsiteY1" fmla="*/ 0 h 838076"/>
              <a:gd name="connsiteX2" fmla="*/ 1077406 w 1077406"/>
              <a:gd name="connsiteY2" fmla="*/ 838076 h 838076"/>
              <a:gd name="connsiteX3" fmla="*/ 0 w 1077406"/>
              <a:gd name="connsiteY3" fmla="*/ 838076 h 838076"/>
              <a:gd name="connsiteX4" fmla="*/ 0 w 1077406"/>
              <a:gd name="connsiteY4" fmla="*/ 0 h 838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06" h="838076">
                <a:moveTo>
                  <a:pt x="0" y="0"/>
                </a:moveTo>
                <a:lnTo>
                  <a:pt x="1077406" y="0"/>
                </a:lnTo>
                <a:lnTo>
                  <a:pt x="1077406" y="838076"/>
                </a:lnTo>
                <a:lnTo>
                  <a:pt x="0" y="8380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200" dirty="0" smtClean="0"/>
              <a:t>Lambda functions</a:t>
            </a:r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200" dirty="0" smtClean="0"/>
              <a:t>List functions</a:t>
            </a:r>
            <a:endParaRPr lang="en-US" sz="2200" kern="1200" dirty="0"/>
          </a:p>
        </p:txBody>
      </p:sp>
    </p:spTree>
    <p:extLst>
      <p:ext uri="{BB962C8B-B14F-4D97-AF65-F5344CB8AC3E}">
        <p14:creationId xmlns:p14="http://schemas.microsoft.com/office/powerpoint/2010/main" val="23770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functional style?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430040"/>
            <a:ext cx="4040188" cy="3951288"/>
          </a:xfrm>
        </p:spPr>
        <p:txBody>
          <a:bodyPr/>
          <a:lstStyle/>
          <a:p>
            <a:pPr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Describes “how”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Implementation details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Hard to change &amp; extend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Declarative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2430040"/>
            <a:ext cx="4041775" cy="3951288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Describes “what”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Composing primitives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Easy to parallelize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9841" y="2374429"/>
            <a:ext cx="3698878" cy="18466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ResizeArray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&lt;_&gt;()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mutable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&lt;&gt;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res.Add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9150" y="2355158"/>
            <a:ext cx="3887391" cy="18466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182880" tIns="91440" rIns="182880" bIns="91440" rtlCol="0">
            <a:spAutoFit/>
          </a:bodyPr>
          <a:lstStyle/>
          <a:p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Seq.pairwise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Seq.map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(v0, v1)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v1 – v0)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33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362200"/>
            <a:ext cx="6705600" cy="1600200"/>
          </a:xfrm>
        </p:spPr>
        <p:txBody>
          <a:bodyPr anchor="ctr">
            <a:normAutofit fontScale="85000" lnSpcReduction="10000"/>
          </a:bodyPr>
          <a:lstStyle/>
          <a:p>
            <a:pPr algn="ctr"/>
            <a:r>
              <a:rPr lang="en-US" sz="5000" b="1" dirty="0" smtClean="0">
                <a:solidFill>
                  <a:schemeClr val="accent3"/>
                </a:solidFill>
              </a:rPr>
              <a:t>F# Software Foundation</a:t>
            </a:r>
            <a:br>
              <a:rPr lang="en-US" sz="5000" b="1" dirty="0" smtClean="0">
                <a:solidFill>
                  <a:schemeClr val="accent3"/>
                </a:solidFill>
              </a:rPr>
            </a:br>
            <a:endParaRPr lang="en-US" sz="5000" b="1" dirty="0" smtClean="0">
              <a:solidFill>
                <a:schemeClr val="accent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35814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accent2"/>
                </a:solidFill>
              </a:rPr>
              <a:t>http://www.fsharp.org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066800"/>
            <a:ext cx="7990656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software stacks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500" dirty="0" smtClean="0"/>
              <a:t>trainings  </a:t>
            </a:r>
            <a:r>
              <a:rPr lang="en-US" sz="2000" dirty="0" smtClean="0"/>
              <a:t>teaching F#</a:t>
            </a:r>
            <a:r>
              <a:rPr lang="en-US" sz="2300" dirty="0" smtClean="0"/>
              <a:t>   </a:t>
            </a:r>
            <a:r>
              <a:rPr lang="en-US" sz="2800" dirty="0" smtClean="0"/>
              <a:t>user groups  </a:t>
            </a:r>
            <a:r>
              <a:rPr lang="en-US" sz="1500" dirty="0" smtClean="0"/>
              <a:t>snippets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>mac and </a:t>
            </a:r>
            <a:r>
              <a:rPr lang="en-US" sz="2300" dirty="0" err="1" smtClean="0"/>
              <a:t>linux</a:t>
            </a:r>
            <a:r>
              <a:rPr lang="en-US" sz="2300" dirty="0" smtClean="0"/>
              <a:t> </a:t>
            </a:r>
            <a:r>
              <a:rPr lang="en-US" sz="2000" dirty="0" smtClean="0"/>
              <a:t>  </a:t>
            </a:r>
            <a:r>
              <a:rPr lang="en-US" sz="3500" dirty="0" smtClean="0"/>
              <a:t>cross-platform </a:t>
            </a:r>
            <a:r>
              <a:rPr lang="en-US" sz="2500" dirty="0" smtClean="0"/>
              <a:t>books and tutorials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89462" y="30480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F# community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open-source </a:t>
            </a:r>
            <a:r>
              <a:rPr lang="en-US" sz="2500" dirty="0" err="1" smtClean="0">
                <a:solidFill>
                  <a:schemeClr val="tx1">
                    <a:lumMod val="50000"/>
                  </a:schemeClr>
                </a:solidFill>
              </a:rPr>
              <a:t>MonoDevelop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8800" y="4343400"/>
            <a:ext cx="5715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contributions </a:t>
            </a:r>
            <a:r>
              <a:rPr lang="en-US" sz="2000" dirty="0" smtClean="0"/>
              <a:t>research</a:t>
            </a:r>
            <a:r>
              <a:rPr lang="en-US" sz="3000" dirty="0"/>
              <a:t> </a:t>
            </a:r>
            <a:r>
              <a:rPr lang="en-US" sz="3000" dirty="0" smtClean="0"/>
              <a:t>support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consultancy</a:t>
            </a:r>
            <a:r>
              <a:rPr lang="en-US" sz="2500" dirty="0" smtClean="0"/>
              <a:t> mailing list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5563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77" y="2093726"/>
            <a:ext cx="8490520" cy="4032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4869160"/>
            <a:ext cx="1819275" cy="74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348880"/>
            <a:ext cx="18288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52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 targets multiple platforms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3415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30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 combines multiple styles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931034"/>
              </p:ext>
            </p:extLst>
          </p:nvPr>
        </p:nvGraphicFramePr>
        <p:xfrm>
          <a:off x="251520" y="2132856"/>
          <a:ext cx="8712968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825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mbridg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3CF"/>
      </a:accent1>
      <a:accent2>
        <a:srgbClr val="E37222"/>
      </a:accent2>
      <a:accent3>
        <a:srgbClr val="58A618"/>
      </a:accent3>
      <a:accent4>
        <a:srgbClr val="8E258D"/>
      </a:accent4>
      <a:accent5>
        <a:srgbClr val="00B3BE"/>
      </a:accent5>
      <a:accent6>
        <a:srgbClr val="000000"/>
      </a:accent6>
      <a:hlink>
        <a:srgbClr val="0000FF"/>
      </a:hlink>
      <a:folHlink>
        <a:srgbClr val="800080"/>
      </a:folHlink>
    </a:clrScheme>
    <a:fontScheme name="Metro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3616</TotalTime>
  <Words>482</Words>
  <Application>Microsoft Office PowerPoint</Application>
  <PresentationFormat>On-screen Show (4:3)</PresentationFormat>
  <Paragraphs>146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Wingdings</vt:lpstr>
      <vt:lpstr>Office Theme</vt:lpstr>
      <vt:lpstr>Fast Track to F#</vt:lpstr>
      <vt:lpstr>About Us</vt:lpstr>
      <vt:lpstr>About You</vt:lpstr>
      <vt:lpstr>Functional programming</vt:lpstr>
      <vt:lpstr>Why functional style?</vt:lpstr>
      <vt:lpstr> </vt:lpstr>
      <vt:lpstr>F# Community</vt:lpstr>
      <vt:lpstr>F# targets multiple platforms</vt:lpstr>
      <vt:lpstr>F# combines multiple styles</vt:lpstr>
      <vt:lpstr>Business reasons for F#</vt:lpstr>
      <vt:lpstr>Business reasons</vt:lpstr>
      <vt:lpstr>Technology radar</vt:lpstr>
      <vt:lpstr>Who uses F#?</vt:lpstr>
      <vt:lpstr>What they say</vt:lpstr>
      <vt:lpstr>F# application areas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Tomas Petricek</dc:creator>
  <cp:lastModifiedBy>Tomas Petricek</cp:lastModifiedBy>
  <cp:revision>223</cp:revision>
  <dcterms:created xsi:type="dcterms:W3CDTF">2011-07-24T17:44:13Z</dcterms:created>
  <dcterms:modified xsi:type="dcterms:W3CDTF">2014-06-19T07:52:27Z</dcterms:modified>
</cp:coreProperties>
</file>