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97" r:id="rId16"/>
    <p:sldId id="295" r:id="rId17"/>
    <p:sldId id="296" r:id="rId18"/>
    <p:sldId id="283" r:id="rId19"/>
    <p:sldId id="284" r:id="rId20"/>
    <p:sldId id="285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A270394-4A8D-4169-BA6B-037006398F2F}" type="presOf" srcId="{3DC8350E-C264-4640-81AD-0A3FC6045C00}" destId="{1204B9CF-07D6-44BA-AAB9-939AB2924F4F}" srcOrd="0" destOrd="0" presId="urn:microsoft.com/office/officeart/2005/8/layout/hierarchy4"/>
    <dgm:cxn modelId="{6AC3E762-B019-4927-8CFA-995539D11036}" type="presOf" srcId="{A20536CD-160B-4C33-90DC-B5566F49DB48}" destId="{5D814756-2CF2-45E8-9D43-FF112ABBABC2}" srcOrd="0" destOrd="0" presId="urn:microsoft.com/office/officeart/2005/8/layout/hierarchy4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571154EA-0153-40E6-9F4C-08B46E25E858}" type="presOf" srcId="{7A67DB7B-D342-43F6-8216-CA0F83191509}" destId="{EFA66EA1-4B58-4AE6-BEAD-8159B86697E7}" srcOrd="0" destOrd="0" presId="urn:microsoft.com/office/officeart/2005/8/layout/hierarchy4"/>
    <dgm:cxn modelId="{27FC28FE-1D50-42C9-83CB-6F33E0077C7F}" type="presOf" srcId="{88EAC317-B500-41C7-B491-F2F2C6B767D6}" destId="{3BBD35A8-49D4-4224-AF35-9C030A0E1741}" srcOrd="0" destOrd="0" presId="urn:microsoft.com/office/officeart/2005/8/layout/hierarchy4"/>
    <dgm:cxn modelId="{71C5D645-EF1B-4342-B8E6-ABE655221DF3}" type="presOf" srcId="{28D2A689-E299-4067-8384-D0BAE7FB17FC}" destId="{DA398B44-D92B-4FEA-8164-4595ED61C96C}" srcOrd="0" destOrd="0" presId="urn:microsoft.com/office/officeart/2005/8/layout/hierarchy4"/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E19E1BE9-9B46-43FB-BBAF-DF78611C1879}" type="presOf" srcId="{85FB5361-BDEF-462F-B868-AFE7C9B25820}" destId="{B9A6966A-E77B-4F31-903C-9F0DFC2AB54C}" srcOrd="0" destOrd="0" presId="urn:microsoft.com/office/officeart/2005/8/layout/hierarchy4"/>
    <dgm:cxn modelId="{7C74B05B-1C3B-40EA-83D5-40AB3C351AD2}" type="presOf" srcId="{8BFFD78A-DFC0-49C2-8A3C-255CD5731340}" destId="{1A444939-F43D-4214-BD05-25F3986E532B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F1A58095-5768-4E74-A898-FD7812000E83}" type="presParOf" srcId="{5D814756-2CF2-45E8-9D43-FF112ABBABC2}" destId="{0385D8F0-88C7-435B-9897-A383AACCACF6}" srcOrd="0" destOrd="0" presId="urn:microsoft.com/office/officeart/2005/8/layout/hierarchy4"/>
    <dgm:cxn modelId="{7FDF7C3C-11D3-42A5-81B4-B6F27A08A348}" type="presParOf" srcId="{0385D8F0-88C7-435B-9897-A383AACCACF6}" destId="{EFA66EA1-4B58-4AE6-BEAD-8159B86697E7}" srcOrd="0" destOrd="0" presId="urn:microsoft.com/office/officeart/2005/8/layout/hierarchy4"/>
    <dgm:cxn modelId="{27DAC085-DCC1-43CE-BCB7-5E550D9EBFE5}" type="presParOf" srcId="{0385D8F0-88C7-435B-9897-A383AACCACF6}" destId="{9C261D9C-EA42-4B2D-A744-AD096C83DA27}" srcOrd="1" destOrd="0" presId="urn:microsoft.com/office/officeart/2005/8/layout/hierarchy4"/>
    <dgm:cxn modelId="{F6F79E7E-8F1C-4896-8D82-8209739F685E}" type="presParOf" srcId="{0385D8F0-88C7-435B-9897-A383AACCACF6}" destId="{F98EB0F1-19E1-4CC9-B31F-A4A9734DE8B3}" srcOrd="2" destOrd="0" presId="urn:microsoft.com/office/officeart/2005/8/layout/hierarchy4"/>
    <dgm:cxn modelId="{C4C04AB7-FDBD-4905-9CE2-B9618F34F9FE}" type="presParOf" srcId="{F98EB0F1-19E1-4CC9-B31F-A4A9734DE8B3}" destId="{5AB224C8-B53F-4831-A8CD-7E82306BC7B9}" srcOrd="0" destOrd="0" presId="urn:microsoft.com/office/officeart/2005/8/layout/hierarchy4"/>
    <dgm:cxn modelId="{9F12E458-9407-4694-933C-302A494F1C40}" type="presParOf" srcId="{5AB224C8-B53F-4831-A8CD-7E82306BC7B9}" destId="{DA398B44-D92B-4FEA-8164-4595ED61C96C}" srcOrd="0" destOrd="0" presId="urn:microsoft.com/office/officeart/2005/8/layout/hierarchy4"/>
    <dgm:cxn modelId="{960421E5-F2F1-4991-AB2B-A1616B3CAF73}" type="presParOf" srcId="{5AB224C8-B53F-4831-A8CD-7E82306BC7B9}" destId="{46D5269C-979C-4051-BBF8-BA91D00F8E39}" srcOrd="1" destOrd="0" presId="urn:microsoft.com/office/officeart/2005/8/layout/hierarchy4"/>
    <dgm:cxn modelId="{C2847C05-AD95-49A5-9D78-6AA15D9539CD}" type="presParOf" srcId="{5AB224C8-B53F-4831-A8CD-7E82306BC7B9}" destId="{8E3F2D25-1BBF-4C83-823A-684F667223F5}" srcOrd="2" destOrd="0" presId="urn:microsoft.com/office/officeart/2005/8/layout/hierarchy4"/>
    <dgm:cxn modelId="{3C02AB45-0EF2-4FF6-B4C3-C4415BB4B497}" type="presParOf" srcId="{8E3F2D25-1BBF-4C83-823A-684F667223F5}" destId="{C88F29FA-E376-496D-B3F9-6EFCD680D682}" srcOrd="0" destOrd="0" presId="urn:microsoft.com/office/officeart/2005/8/layout/hierarchy4"/>
    <dgm:cxn modelId="{DF549DC9-353C-4B92-A12A-57A8763CEDEC}" type="presParOf" srcId="{C88F29FA-E376-496D-B3F9-6EFCD680D682}" destId="{1204B9CF-07D6-44BA-AAB9-939AB2924F4F}" srcOrd="0" destOrd="0" presId="urn:microsoft.com/office/officeart/2005/8/layout/hierarchy4"/>
    <dgm:cxn modelId="{3922FDA7-3846-4A26-8925-802B4F4A50CE}" type="presParOf" srcId="{C88F29FA-E376-496D-B3F9-6EFCD680D682}" destId="{4CA61F79-4750-477D-94BD-28805B4B89CE}" srcOrd="1" destOrd="0" presId="urn:microsoft.com/office/officeart/2005/8/layout/hierarchy4"/>
    <dgm:cxn modelId="{85EBCA9A-6434-4B01-AE0F-D882151F028A}" type="presParOf" srcId="{F98EB0F1-19E1-4CC9-B31F-A4A9734DE8B3}" destId="{9A5D670F-6F42-4DA5-A64A-DC7F7F981860}" srcOrd="1" destOrd="0" presId="urn:microsoft.com/office/officeart/2005/8/layout/hierarchy4"/>
    <dgm:cxn modelId="{20FFB96B-657E-4872-BBF8-E63BFB04F937}" type="presParOf" srcId="{F98EB0F1-19E1-4CC9-B31F-A4A9734DE8B3}" destId="{FFE91E55-CCF0-4986-B2C5-1F538E7B4E07}" srcOrd="2" destOrd="0" presId="urn:microsoft.com/office/officeart/2005/8/layout/hierarchy4"/>
    <dgm:cxn modelId="{6265E6FD-58F9-4E36-9F94-0239973DD295}" type="presParOf" srcId="{FFE91E55-CCF0-4986-B2C5-1F538E7B4E07}" destId="{B9A6966A-E77B-4F31-903C-9F0DFC2AB54C}" srcOrd="0" destOrd="0" presId="urn:microsoft.com/office/officeart/2005/8/layout/hierarchy4"/>
    <dgm:cxn modelId="{ED2CF361-1A16-42BE-BA84-2E1FA74E150A}" type="presParOf" srcId="{FFE91E55-CCF0-4986-B2C5-1F538E7B4E07}" destId="{935A521D-3E14-4591-AA47-992688185E50}" srcOrd="1" destOrd="0" presId="urn:microsoft.com/office/officeart/2005/8/layout/hierarchy4"/>
    <dgm:cxn modelId="{276EF436-B6BE-4936-ACDB-047E8CD3A21B}" type="presParOf" srcId="{FFE91E55-CCF0-4986-B2C5-1F538E7B4E07}" destId="{E7002020-DAC0-4EDA-9876-819EE994A0D2}" srcOrd="2" destOrd="0" presId="urn:microsoft.com/office/officeart/2005/8/layout/hierarchy4"/>
    <dgm:cxn modelId="{27EB2D89-1170-4093-8A85-027BB8DF7235}" type="presParOf" srcId="{E7002020-DAC0-4EDA-9876-819EE994A0D2}" destId="{A5F03185-C158-4137-943F-27960D5A5DF7}" srcOrd="0" destOrd="0" presId="urn:microsoft.com/office/officeart/2005/8/layout/hierarchy4"/>
    <dgm:cxn modelId="{33FF3309-0F50-43C5-B7F9-15785D38FB9B}" type="presParOf" srcId="{A5F03185-C158-4137-943F-27960D5A5DF7}" destId="{3BBD35A8-49D4-4224-AF35-9C030A0E1741}" srcOrd="0" destOrd="0" presId="urn:microsoft.com/office/officeart/2005/8/layout/hierarchy4"/>
    <dgm:cxn modelId="{6712536F-0BAA-4C4B-820B-192B0B5C2A5E}" type="presParOf" srcId="{A5F03185-C158-4137-943F-27960D5A5DF7}" destId="{B9144EA4-87F8-411B-AA39-ADCAF63883D6}" srcOrd="1" destOrd="0" presId="urn:microsoft.com/office/officeart/2005/8/layout/hierarchy4"/>
    <dgm:cxn modelId="{34007E67-EDC9-4CD2-9784-C7D2FCA4DC08}" type="presParOf" srcId="{E7002020-DAC0-4EDA-9876-819EE994A0D2}" destId="{86492ACE-D0D9-4803-BCCE-3F780260B328}" srcOrd="1" destOrd="0" presId="urn:microsoft.com/office/officeart/2005/8/layout/hierarchy4"/>
    <dgm:cxn modelId="{B517534E-CA93-4339-A2A8-B2C5F016DE3B}" type="presParOf" srcId="{E7002020-DAC0-4EDA-9876-819EE994A0D2}" destId="{D056072B-13DA-4BA3-8C64-74E5ADA41290}" srcOrd="2" destOrd="0" presId="urn:microsoft.com/office/officeart/2005/8/layout/hierarchy4"/>
    <dgm:cxn modelId="{542F53BF-E8FB-4935-B909-8F0A83AFC568}" type="presParOf" srcId="{D056072B-13DA-4BA3-8C64-74E5ADA41290}" destId="{1A444939-F43D-4214-BD05-25F3986E532B}" srcOrd="0" destOrd="0" presId="urn:microsoft.com/office/officeart/2005/8/layout/hierarchy4"/>
    <dgm:cxn modelId="{2E5238AA-431F-4EEC-9917-B8C0A94F93E9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835" y="2447"/>
          <a:ext cx="7281480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Type provider</a:t>
          </a:r>
          <a:endParaRPr lang="cs-CZ" sz="4800" kern="1200" dirty="0"/>
        </a:p>
      </dsp:txBody>
      <dsp:txXfrm>
        <a:off x="35192" y="36804"/>
        <a:ext cx="7212766" cy="1104309"/>
      </dsp:txXfrm>
    </dsp:sp>
    <dsp:sp modelId="{DA398B44-D92B-4FEA-8164-4595ED61C96C}">
      <dsp:nvSpPr>
        <dsp:cNvPr id="0" name=""/>
        <dsp:cNvSpPr/>
      </dsp:nvSpPr>
      <dsp:spPr>
        <a:xfrm>
          <a:off x="835" y="1302129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IDE</a:t>
          </a:r>
          <a:endParaRPr lang="cs-CZ" sz="4800" kern="1200" dirty="0"/>
        </a:p>
      </dsp:txBody>
      <dsp:txXfrm>
        <a:off x="35192" y="1336486"/>
        <a:ext cx="2260614" cy="1104309"/>
      </dsp:txXfrm>
    </dsp:sp>
    <dsp:sp modelId="{1204B9CF-07D6-44BA-AAB9-939AB2924F4F}">
      <dsp:nvSpPr>
        <dsp:cNvPr id="0" name=""/>
        <dsp:cNvSpPr/>
      </dsp:nvSpPr>
      <dsp:spPr>
        <a:xfrm>
          <a:off x="835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IntelliSense for Generated Types</a:t>
          </a:r>
          <a:endParaRPr lang="cs-CZ" sz="2200" kern="1200" dirty="0"/>
        </a:p>
      </dsp:txBody>
      <dsp:txXfrm>
        <a:off x="35192" y="2636168"/>
        <a:ext cx="2260614" cy="1104309"/>
      </dsp:txXfrm>
    </dsp:sp>
    <dsp:sp modelId="{B9A6966A-E77B-4F31-903C-9F0DFC2AB54C}">
      <dsp:nvSpPr>
        <dsp:cNvPr id="0" name=""/>
        <dsp:cNvSpPr/>
      </dsp:nvSpPr>
      <dsp:spPr>
        <a:xfrm>
          <a:off x="2525827" y="1302129"/>
          <a:ext cx="475648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Compiler</a:t>
          </a:r>
          <a:endParaRPr lang="cs-CZ" sz="4800" kern="1200" dirty="0"/>
        </a:p>
      </dsp:txBody>
      <dsp:txXfrm>
        <a:off x="2560184" y="1336486"/>
        <a:ext cx="4687774" cy="1104309"/>
      </dsp:txXfrm>
    </dsp:sp>
    <dsp:sp modelId="{3BBD35A8-49D4-4224-AF35-9C030A0E1741}">
      <dsp:nvSpPr>
        <dsp:cNvPr id="0" name=""/>
        <dsp:cNvSpPr/>
      </dsp:nvSpPr>
      <dsp:spPr>
        <a:xfrm>
          <a:off x="252582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Type-Check Imported Types</a:t>
          </a:r>
          <a:endParaRPr lang="cs-CZ" sz="2200" kern="1200" dirty="0"/>
        </a:p>
      </dsp:txBody>
      <dsp:txXfrm>
        <a:off x="2560184" y="2636168"/>
        <a:ext cx="2260614" cy="1104309"/>
      </dsp:txXfrm>
    </dsp:sp>
    <dsp:sp modelId="{1A444939-F43D-4214-BD05-25F3986E532B}">
      <dsp:nvSpPr>
        <dsp:cNvPr id="0" name=""/>
        <dsp:cNvSpPr/>
      </dsp:nvSpPr>
      <dsp:spPr>
        <a:xfrm>
          <a:off x="495298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Compile using Type Provider</a:t>
          </a:r>
          <a:endParaRPr lang="cs-CZ" sz="2200" kern="1200" dirty="0"/>
        </a:p>
      </dsp:txBody>
      <dsp:txXfrm>
        <a:off x="4987344" y="2636168"/>
        <a:ext cx="2260614" cy="11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<inkml:trace contextRef="#ctx0" brushRef="#br0" timeOffset="-22978.8403">-7674-4503 65,'-6'9'0,"6"-9"8,-8 42-8,8-42 23,0 90-23,0-90-8,14 133 8,-14-133 2,42 167-2,-42-167 4,40 119-4,-40-119 7,42 95-7,-42-95-2,25 51 2,-25-51 15,0 0-129</inkml:trace>
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<inkml:trace contextRef="#ctx0" brushRef="#br0" timeOffset="-20295.6354">-6122-3905 67,'0'-9'0,"0"9"13,0-2-13,0 2-1,9 26 1,-9-26 40,-12 71-40,12-71-3,-5 86 3,5-86 0,-12 103 0,12-103-10,9 93 10,-9-93-106</inkml:trace>
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<inkml:trace contextRef="#ctx0" brushRef="#br0" timeOffset="-3276.0057">-9085-3061 148,'3'-39'0,"-3"39"-4,2-36 4,-2 36 3,3-33-3,-3 33 0,9-44 0,-9 44 1,19-70-1,-19 70 0,0 0-148</inkml:trace>
  <inkml:trace contextRef="#ctx0" brushRef="#br0" timeOffset="-3322.8058">-9006-2695 156,'-11'-50'0,"11"50"-10,-9-64 10,9 64 1,-23-55-1,23 55 1,0 0-149</inkml:trace>
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<inkml:trace contextRef="#ctx0" brushRef="#br0" timeOffset="-15007.2263">-7087-3316 70,'3'46'0,"-3"-46"20,-9 86-20,9-86 5,-19 117-5,19-117 3,-15 125-3,15-125-15,17 80 15,-17-80-2,17 35 2,-17-35-21,0 0-39</inkml:trace>
  <inkml:trace contextRef="#ctx0" brushRef="#br0" timeOffset="-14757.6259">-7271-3138 71,'0'2'0,"0"-2"17,20 11-17,-20-11 0,43 11 0,-43-11-11,76 16 11,-76-16 17,84 13-17,-84-13 7,85 11-7,-85-11 7,62-13-7,-62 13-37,0 0-34</inkml:trace>
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<inkml:trace contextRef="#ctx0" brushRef="#br0" timeOffset="-8174.4143">-5794-2318 89,'8'0'0,"-8"0"3,31-4-3,-31 4 32,56-11-32,-56 11 15,94-2-15,-94 2 5,73 6-5,-73-6 1,31 22-1,-31-22-2,0 0-141</inkml:trace>
  <inkml:trace contextRef="#ctx0" brushRef="#br0" timeOffset="-8299.2146">-5591-2560 76,'0'11'0,"0"-11"20,-6 70-20,6-70 8,-17 126-8,17-126 10,-3 119-10,3-119-2,3 93 2,-3-93-6,0 39 6,0-39-16,0-4 16,0 4-35,0 0-20</inkml:trace>
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3389 4155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<inkml:trace contextRef="#ctx0" brushRef="#br0" timeOffset="-13712.4241">-2716-2433 95,'9'11'0,"-9"-11"21,16 39-21,-16-39 4,20 69-4,-20-69 14,3 94-14,-3-94 23,3 67-23,-3-67-13,17 48 13,-17-48 10,3 35-10,-3-35 0,11 22 0,-11-22-1,0 0-152</inkml:trace>
  <inkml:trace contextRef="#ctx0" brushRef="#br0" timeOffset="-13556.4238">-2659-2590 137,'0'-11'0,"0"11"37,-3-11-37,3 11 1,0 0-176</inkml:trace>
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<inkml:trace contextRef="#ctx0" brushRef="#br0" timeOffset="343.2006">-4991-3785 24,'48'15'0,"-48"-15"66,65 14-66,-65-14 29,88 4-29,-88-4 22,110-2-22,-110 2 12,118-9-12,-118 9 4,82-11-4,-82 11-1,85-2 1,-85 2-3,42 24 3,-42-24-70,0 0-13</inkml:trace>
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<inkml:trace contextRef="#ctx0" brushRef="#br0" timeOffset="2761.2045">-3421-3820 76,'-3'-5'0,"3"5"8,3 9-8,-3-9 5,16 46-5,-16-46-6,26 78 6,-26-78 40,20 163-40,-20-163 17,22 156-17,-22-156 95,14 126-95,-14-126-78,26 71 78,-26-71 0,25 28 0,-25-28-1,0 0-155</inkml:trace>
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<inkml:trace contextRef="#ctx0" brushRef="#br0" timeOffset="4586.4072">-2281-3324 87,'8'0'0,"-8"0"10,11 9-10,-11-9 22,12 46-22,-12-46 10,5 97-10,-5-97 6,3 150-6,-3-150 2,17 108-2,-17-108 2,0 0-141</inkml:trace>
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<inkml:trace contextRef="#ctx0" brushRef="#br0" timeOffset="29718.0522">-1378-3196 94,'0'0'-94</inkml:trace>
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<inkml:trace contextRef="#ctx0" brushRef="#br0" timeOffset="-22510.8389">-11 127 46,'0'0'0,"0"0"16,6-2-16,-6 2 11,-6 11-11,6-11 25,-6 31-25,6-31-1,-8 17 1,8-17-3,-6 20 3,6-20 17,6 22-17,-6-22 8,-9 14-8,9-14 7,-2 39-7,2-39 10,0 0-146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<inkml:trace contextRef="#ctx0" brushRef="#br0" timeOffset="2464.8044">-2313-3014 62,'25'-2'0,"-25"2"16,23 8-16,-23-8 22,31 31-22,-31-31-4,42 36 4,-42-36 21,48 26-21,-48-26-5,62 40 5,-62-40 4,73 31-4,-73-31 0,0 0-116</inkml:trace>
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<inkml:trace contextRef="#ctx0" brushRef="#br0" timeOffset="-17253.6298">-3877-1555 80,'20'9'0,"-20"-9"38,37 44-38,-37-44-33,59 71 33,-59-71 76,65 71-76,-65-71 14,45 68-14,-45-68 2,54 48-2,-54-48 0,28 9 0,-28-9-21,0 0-135</inkml:trace>
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<inkml:trace contextRef="#ctx0" brushRef="#br0" timeOffset="-15303.6268">-2655-1526 68,'6'2'0,"-6"-2"15,8 29-15,-8-29 15,28 64-15,-28-64 29,29 73-29,-29-73 29,11 117-29,-11-117 0,17 92 0,-17-92 1,14 51-1,-14-51-1,0 0-155</inkml:trace>
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<inkml:trace contextRef="#ctx0" brushRef="#br0" timeOffset="-7394.4129">-3126-783 82,'59'18'0,"-59"-18"41,65 20-41,-65-20 13,102 2-13,-102-2 4,107-11-4,-107 11 0,0 0-140</inkml:trace>
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<inkml:trace contextRef="#ctx0" brushRef="#br0" timeOffset="-7659.6134">-3056-531 75,'17'-3'0,"-17"3"23,45-26-23,-45 26 37,74-7-37,-74 7 11,73 7-11,-73-7 0,74 11 0,-74-11-1,0 0-144</inkml:trace>
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<inkml:trace contextRef="#ctx0" brushRef="#br0" timeOffset="-6177.6108">-2257-789 88,'0'0'0,"0"0"31,20-29-31,-20 29 20,65-35-20,-65 35 8,107-33-8,-107 33 13,127 0-13,-127 0 8,104 13-8,-104-13 2,77 4-2,-77-4 1,0 0-172</inkml:trace>
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<inkml:trace contextRef="#ctx0" brushRef="#br0" timeOffset="121836.214">-1572 1660 180,'6'0'0,"-6"0"2,6 2-2,-6-2 0,5 5 0,-5-5-53,0 0-76</inkml:trace>
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<inkml:trace contextRef="#ctx0" brushRef="#br0" timeOffset="91088.56">-787 1272 66,'8'20'0,"-8"-20"20,0 40-20,0-40 6,3 72-6,-3-72 5,3 97-5,-3-97 25,6 104-25,-6-104 11,17 75-11,-17-75 3,16 29-3,-16-29 1,9 8-1,-9-8-1,8-4 1,-8 4-19,0 0-98</inkml:trace>
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<inkml:trace contextRef="#ctx0" brushRef="#br0" timeOffset="91837.3613">-361 1321 68,'20'-3'0,"-20"3"4,11 18-4,-11-18 4,3 66-4,-3-66 11,-17 75-11,17-75 23,-14 102-23,14-102 17,-20 97-17,20-97 1,-8 55-1,8-55 1,-3 33-1,3-33-1,0 0-127</inkml:trace>
  <inkml:trace contextRef="#ctx0" brushRef="#br0" timeOffset="92305.3621">-375 1550 92,'11'0'0,"-11"0"29,62 9-29,-62-9 4,68 9-4,-68-9 2,0 0-129</inkml:trace>
  <inkml:trace contextRef="#ctx0" brushRef="#br0" timeOffset="92102.5618">-364 1321 72,'11'-11'0,"-11"11"10,31 13-10,-31-13 5,40 51-5,-40-51 4,45 90-4,-45-90 6,31 106-6,-31-106 21,37 97-21,-37-97 3,34 46-3,-34-46 4,25 18-4,-25-18-11,9 6 11,-9-6-86,0 0 58</inkml:trace>
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<inkml:trace contextRef="#ctx0" brushRef="#br0" timeOffset="94068.1653">525 1528 25,'-11'26'0,"11"-26"72,6 22-72,-6-22 10,31 36-10,-31-36 18,39 42-18,-39-42 18,48 37-18,-48-37 16,48 35-16,-48-35 4,40 31-4,-40-31 1,0 0-165</inkml:trace>
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<inkml:trace contextRef="#ctx0" brushRef="#br0" timeOffset="95004.1669">1417 1623 83,'14'31'0,"-14"-31"44,17 52-44,-17-52 6,14 97-6,-14-97 8,6 155-8,-6-155 1,0 0-143</inkml:trace>
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<inkml:trace contextRef="#ctx0" brushRef="#br0" timeOffset="96158.5689">2027 1693 93,'25'27'0,"-25"-27"28,45 31-28,-45-31 11,54 30-11,-54-30 1,53 40-1,-53-40-1,0 0-131</inkml:trace>
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<inkml:trace contextRef="#ctx0" brushRef="#br0" timeOffset="98155.3724">3356 1206 96,'8'35'0,"-8"-35"23,14 66-23,-14-66 12,23 106-12,-23-106 13,17 135-13,-17-135 12,17 130-12,-17-130 0,3 62 0,-3-62 2,39 63-2,-39-63-3,0 0-152</inkml:trace>
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<inkml:trace contextRef="#ctx0" brushRef="#br0" timeOffset="107109.7882">1293 2524 76,'-6'0'0,"6"0"21,0 7-21,0-7 1,26 18-1,-26-18 22,45 46-22,-45-46 13,28 62-13,-28-62 5,28 70-5,-28-70-1,9 47 1,-9-47 1,0 0-139</inkml:trace>
  <inkml:trace contextRef="#ctx0" brushRef="#br0" timeOffset="108342.1903">2461 2165 75,'20'53'0,"-20"-53"10,14 88-10,-14-88 38,11 121-38,-11-121 12,14 126-12,-14-126 4,17 73-4,-17-73 2,15 44-2,-15-44-59,2 11 59,-2-11 49,0 0-180</inkml:trace>
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<inkml:trace contextRef="#ctx0" brushRef="#br0" timeOffset="120931.4119">-1380 2871 190,'-62'-5'0,"62"5"-8,-54-15 8,54 15 6,-62-22-6,62 22 1,-45-33-1,45 33 10,-51-38-10,51 38-6,-48-31 6,48 31-7,-62-33 7,62 33 1,-73-46-1,73 46 1,0 0-189</inkml:trace>
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<inkml:trace contextRef="#ctx0" brushRef="#br0" timeOffset="1700.403">-4932 1587 36,'-3'5'0,"3"-5"-1,0 15 1,0-15 24,14 29-24,-14-29 7,17 7-7,-17-7 9,20-5-9,-20 5 1,5-24-1,-5 24-1,-3-44 1,3 44 6,-2-42-6,2 42 2,0-5-2,0 5 2,0 34-2,0-34-11,0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950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sharp.github.io/FSharp.Dat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50" Type="http://schemas.openxmlformats.org/officeDocument/2006/relationships/image" Target="../media/image31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and type providers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24800" cy="4502082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838200"/>
            <a:ext cx="8458200" cy="5486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9329" r="2260" b="32928"/>
          <a:stretch/>
        </p:blipFill>
        <p:spPr bwMode="auto">
          <a:xfrm>
            <a:off x="2057400" y="2041566"/>
            <a:ext cx="6353299" cy="2149434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3238"/>
            <a:ext cx="7239000" cy="6126162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smtClean="0">
                <a:solidFill>
                  <a:schemeClr val="accent3"/>
                </a:solidFill>
              </a:rPr>
              <a:t>let </a:t>
            </a:r>
            <a:r>
              <a:rPr lang="en-US" sz="5000" dirty="0" err="1" smtClean="0"/>
              <a:t>wb</a:t>
            </a:r>
            <a:r>
              <a:rPr lang="en-US" sz="5000" dirty="0" smtClean="0"/>
              <a:t> = </a:t>
            </a:r>
            <a:r>
              <a:rPr lang="en-US" sz="5000" b="1" dirty="0" smtClean="0">
                <a:solidFill>
                  <a:schemeClr val="accent4"/>
                </a:solidFill>
              </a:rPr>
              <a:t>WorldBank</a:t>
            </a:r>
            <a:r>
              <a:rPr lang="en-US" sz="5000" dirty="0" smtClean="0"/>
              <a:t>()</a:t>
            </a:r>
            <a:br>
              <a:rPr lang="en-US" sz="5000" dirty="0" smtClean="0"/>
            </a:br>
            <a:r>
              <a:rPr lang="en-US" sz="5000" dirty="0" err="1" smtClean="0"/>
              <a:t>wb</a:t>
            </a:r>
            <a:r>
              <a:rPr lang="en-US" sz="5000" dirty="0" smtClean="0"/>
              <a:t>.</a:t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sz="5000" dirty="0"/>
          </a:p>
        </p:txBody>
      </p:sp>
    </p:spTree>
    <p:extLst>
      <p:ext uri="{BB962C8B-B14F-4D97-AF65-F5344CB8AC3E}">
        <p14:creationId xmlns:p14="http://schemas.microsoft.com/office/powerpoint/2010/main" val="5241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WorldBank type provider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0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Type Provider?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7526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44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Type Providers used?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98884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mtClean="0"/>
              <a:t>Analyzing data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2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8846"/>
            <a:ext cx="7886700" cy="4759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LINQ Type providers</a:t>
            </a:r>
          </a:p>
          <a:p>
            <a:pPr lvl="1"/>
            <a:r>
              <a:rPr lang="en-US" dirty="0" smtClean="0"/>
              <a:t>Included with standard F#</a:t>
            </a:r>
          </a:p>
          <a:p>
            <a:pPr lvl="1"/>
            <a:r>
              <a:rPr lang="en-US" dirty="0" smtClean="0"/>
              <a:t>LINQ to SQL and LINQ to Entities</a:t>
            </a:r>
          </a:p>
          <a:p>
            <a:r>
              <a:rPr lang="en-US" dirty="0" smtClean="0"/>
              <a:t>SQL Type provider</a:t>
            </a:r>
          </a:p>
          <a:p>
            <a:pPr lvl="1"/>
            <a:r>
              <a:rPr lang="en-US" dirty="0" smtClean="0"/>
              <a:t>Flexible open-source; supports Oracle, </a:t>
            </a:r>
            <a:r>
              <a:rPr lang="en-US" dirty="0" err="1" smtClean="0"/>
              <a:t>Postgress</a:t>
            </a:r>
            <a:r>
              <a:rPr lang="en-US" dirty="0" smtClean="0"/>
              <a:t>, etc.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fsprojects.github.io/SQLProvider</a:t>
            </a:r>
            <a:endParaRPr lang="en-US" dirty="0"/>
          </a:p>
          <a:p>
            <a:r>
              <a:rPr lang="en-US" dirty="0" smtClean="0"/>
              <a:t>SQL Client provider</a:t>
            </a:r>
          </a:p>
          <a:p>
            <a:pPr lvl="1"/>
            <a:r>
              <a:rPr lang="en-US" dirty="0" smtClean="0"/>
              <a:t>Statically checked SQL commands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fsprojects.github.io/FSharp.Data.SqlClient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8847"/>
            <a:ext cx="7886700" cy="4508063"/>
          </a:xfrm>
        </p:spPr>
        <p:txBody>
          <a:bodyPr>
            <a:normAutofit/>
          </a:bodyPr>
          <a:lstStyle/>
          <a:p>
            <a:r>
              <a:rPr lang="en-US" dirty="0" smtClean="0"/>
              <a:t>Community </a:t>
            </a:r>
            <a:r>
              <a:rPr lang="en-US" dirty="0" smtClean="0"/>
              <a:t>projects</a:t>
            </a:r>
          </a:p>
          <a:p>
            <a:pPr lvl="1"/>
            <a:r>
              <a:rPr lang="en-US" b="1" dirty="0" smtClean="0"/>
              <a:t>Web: </a:t>
            </a:r>
            <a:r>
              <a:rPr lang="en-US" dirty="0" smtClean="0"/>
              <a:t>Apiary.io and OData providers</a:t>
            </a:r>
          </a:p>
          <a:p>
            <a:pPr lvl="1"/>
            <a:r>
              <a:rPr lang="en-US" b="1" dirty="0" smtClean="0"/>
              <a:t>Cloud: </a:t>
            </a:r>
            <a:r>
              <a:rPr lang="en-US" dirty="0" smtClean="0"/>
              <a:t>Azure and Amazon S3</a:t>
            </a:r>
          </a:p>
          <a:p>
            <a:pPr lvl="1"/>
            <a:r>
              <a:rPr lang="en-US" b="1" dirty="0" smtClean="0"/>
              <a:t>Enterprise</a:t>
            </a:r>
            <a:r>
              <a:rPr lang="en-US" b="1" dirty="0" smtClean="0"/>
              <a:t>: </a:t>
            </a:r>
            <a:r>
              <a:rPr lang="en-US" dirty="0" smtClean="0"/>
              <a:t>Dynamics NAV and </a:t>
            </a:r>
            <a:r>
              <a:rPr lang="en-US" dirty="0" smtClean="0"/>
              <a:t>CRM</a:t>
            </a:r>
          </a:p>
          <a:p>
            <a:pPr lvl="1"/>
            <a:r>
              <a:rPr lang="en-US" b="1" dirty="0" smtClean="0"/>
              <a:t>Finance: </a:t>
            </a:r>
            <a:r>
              <a:rPr lang="en-US" dirty="0" err="1" smtClean="0"/>
              <a:t>Xenomorph</a:t>
            </a:r>
            <a:r>
              <a:rPr lang="en-US" dirty="0" smtClean="0"/>
              <a:t> </a:t>
            </a:r>
            <a:r>
              <a:rPr lang="en-US" dirty="0" err="1" smtClean="0"/>
              <a:t>TimeScape</a:t>
            </a:r>
            <a:r>
              <a:rPr lang="en-US" dirty="0" smtClean="0"/>
              <a:t> provider</a:t>
            </a:r>
            <a:endParaRPr lang="en-US" dirty="0" smtClean="0"/>
          </a:p>
          <a:p>
            <a:r>
              <a:rPr lang="en-US" dirty="0" smtClean="0"/>
              <a:t>See F# Foundation for more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http</a:t>
            </a:r>
            <a:r>
              <a:rPr lang="en-US" dirty="0">
                <a:solidFill>
                  <a:schemeClr val="accent1"/>
                </a:solidFill>
              </a:rPr>
              <a:t>://</a:t>
            </a:r>
            <a:r>
              <a:rPr lang="en-US" dirty="0" smtClean="0">
                <a:solidFill>
                  <a:schemeClr val="accent1"/>
                </a:solidFill>
              </a:rPr>
              <a:t>fsharp.org/data-access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61876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365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76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vega</a:t>
            </a:r>
            <a:r>
              <a:rPr lang="en-US" sz="35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 grammar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sources   </a:t>
            </a:r>
            <a:r>
              <a:rPr lang="en-US" sz="27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R provider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visualization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1600200"/>
          </a:xfrm>
        </p:spPr>
        <p:txBody>
          <a:bodyPr anchor="ctr">
            <a:normAutofit fontScale="77500" lnSpcReduction="2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 Data Science Working Group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43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ata acquisition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statistics   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cleaning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machine learning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transformation  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visualization  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type providers</a:t>
            </a: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44196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ime-series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42095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Third </a:t>
            </a:r>
            <a:r>
              <a:rPr lang="en-US" sz="3000" dirty="0" smtClean="0"/>
              <a:t>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52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71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7753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</a:t>
            </a:r>
            <a:br>
              <a:rPr lang="en-US" b="1" dirty="0" smtClean="0"/>
            </a:br>
            <a:r>
              <a:rPr lang="en-US" dirty="0" smtClean="0"/>
              <a:t>Deedle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4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www.fslab.org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 lnSpcReduction="10000"/>
          </a:bodyPr>
          <a:lstStyle/>
          <a:p>
            <a:r>
              <a:rPr lang="en-US" sz="3800" b="1" dirty="0" smtClean="0">
                <a:latin typeface="+mj-lt"/>
              </a:rPr>
              <a:t>F# Data type providers</a:t>
            </a:r>
          </a:p>
          <a:p>
            <a:pPr lvl="1"/>
            <a:r>
              <a:rPr lang="en-US" sz="3600" dirty="0" smtClean="0"/>
              <a:t>First-class data</a:t>
            </a:r>
          </a:p>
          <a:p>
            <a:pPr lvl="1"/>
            <a:r>
              <a:rPr lang="en-US" sz="3600" dirty="0" smtClean="0"/>
              <a:t>CSV, REST, WorldBank…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R Type provider</a:t>
            </a:r>
          </a:p>
          <a:p>
            <a:pPr lvl="1"/>
            <a:r>
              <a:rPr lang="en-US" sz="3600" dirty="0" smtClean="0"/>
              <a:t>Statistics &amp; visualization</a:t>
            </a:r>
          </a:p>
          <a:p>
            <a:pPr lvl="1"/>
            <a:r>
              <a:rPr lang="en-US" sz="3600" dirty="0" smtClean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7"/>
            <a:ext cx="5334000" cy="4983163"/>
          </a:xfrm>
        </p:spPr>
        <p:txBody>
          <a:bodyPr>
            <a:normAutofit lnSpcReduction="10000"/>
          </a:bodyPr>
          <a:lstStyle/>
          <a:p>
            <a:r>
              <a:rPr lang="en-US" sz="3800" b="1" dirty="0" smtClean="0">
                <a:latin typeface="+mj-lt"/>
              </a:rPr>
              <a:t>Deedle data frame</a:t>
            </a:r>
          </a:p>
          <a:p>
            <a:pPr lvl="1"/>
            <a:r>
              <a:rPr lang="en-US" sz="3600" dirty="0" smtClean="0"/>
              <a:t>Data exploration</a:t>
            </a:r>
          </a:p>
          <a:p>
            <a:pPr lvl="1"/>
            <a:r>
              <a:rPr lang="en-US" sz="3600" dirty="0" smtClean="0"/>
              <a:t>Indexing and aggregation</a:t>
            </a:r>
          </a:p>
          <a:p>
            <a:pPr lvl="1"/>
            <a:endParaRPr lang="en-US" sz="2000" dirty="0" smtClean="0"/>
          </a:p>
          <a:p>
            <a:r>
              <a:rPr lang="en-US" sz="3800" b="1" dirty="0" smtClean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Simple &amp; composable </a:t>
            </a:r>
          </a:p>
          <a:p>
            <a:pPr lvl="1"/>
            <a:r>
              <a:rPr lang="en-US" sz="3600" dirty="0" smtClean="0"/>
              <a:t>Interactive style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849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Data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486400"/>
            <a:ext cx="500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2"/>
              </a:rPr>
              <a:t>http://fsharp.github.io/FSharp.Data</a:t>
            </a:r>
            <a:r>
              <a:rPr lang="en-US" sz="2400" b="1" dirty="0" smtClean="0">
                <a:hlinkClick r:id="rId2"/>
              </a:rPr>
              <a:t>/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1336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>
          <p:pic>
            <p:nvPicPr>
              <p:cNvPr id="424" name="Ink 4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8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mismatch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Dynamic </a:t>
            </a:r>
            <a:r>
              <a:rPr lang="en-US" dirty="0" smtClean="0"/>
              <a:t>operator and generics</a:t>
            </a:r>
          </a:p>
          <a:p>
            <a:pPr lvl="1"/>
            <a:r>
              <a:rPr lang="en-US" dirty="0" smtClean="0"/>
              <a:t>Specifies expected structure locally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Domain model </a:t>
            </a:r>
            <a:r>
              <a:rPr lang="en-US" dirty="0" smtClean="0"/>
              <a:t>using F# or C#</a:t>
            </a:r>
          </a:p>
          <a:p>
            <a:pPr lvl="1"/>
            <a:r>
              <a:rPr lang="en-US" dirty="0" smtClean="0"/>
              <a:t>Define structure using types (auto generated)</a:t>
            </a:r>
          </a:p>
          <a:p>
            <a:pPr lvl="1"/>
            <a:r>
              <a:rPr lang="en-US" dirty="0" smtClean="0"/>
              <a:t>Load data into the structure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Type providers</a:t>
            </a:r>
            <a:r>
              <a:rPr lang="en-US" dirty="0" smtClean="0"/>
              <a:t> in F# 3.0</a:t>
            </a:r>
          </a:p>
          <a:p>
            <a:pPr lvl="1"/>
            <a:r>
              <a:rPr lang="en-US" dirty="0" smtClean="0"/>
              <a:t>Generate types representing the data (on demand)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3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347</Words>
  <Application>Microsoft Office PowerPoint</Application>
  <PresentationFormat>On-screen Show (4:3)</PresentationFormat>
  <Paragraphs>105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 Condensed</vt:lpstr>
      <vt:lpstr>Calibri</vt:lpstr>
      <vt:lpstr>Segoe UI</vt:lpstr>
      <vt:lpstr>Segoe UI Light</vt:lpstr>
      <vt:lpstr>Wingdings</vt:lpstr>
      <vt:lpstr>Office Theme</vt:lpstr>
      <vt:lpstr>Fast Track to F#</vt:lpstr>
      <vt:lpstr> </vt:lpstr>
      <vt:lpstr>www.fslab.org</vt:lpstr>
      <vt:lpstr>PowerPoint Presentation</vt:lpstr>
      <vt:lpstr>PowerPoint Presentation</vt:lpstr>
      <vt:lpstr>F# Data</vt:lpstr>
      <vt:lpstr>The confusion of languages</vt:lpstr>
      <vt:lpstr>Bridging the mismatch</vt:lpstr>
      <vt:lpstr>The confusion of languages</vt:lpstr>
      <vt:lpstr>PowerPoint Presentation</vt:lpstr>
      <vt:lpstr>let wb = WorldBank() wb. </vt:lpstr>
      <vt:lpstr>DEMO WorldBank type provider</vt:lpstr>
      <vt:lpstr>What is a Type Provider?</vt:lpstr>
      <vt:lpstr>How are Type Providers used?</vt:lpstr>
      <vt:lpstr>TASKS Analyzing data</vt:lpstr>
      <vt:lpstr>Accessing SQL databases</vt:lpstr>
      <vt:lpstr>Other type providers</vt:lpstr>
      <vt:lpstr>Deedle</vt:lpstr>
      <vt:lpstr>Deedle is for…</vt:lpstr>
      <vt:lpstr>Deedle is…</vt:lpstr>
      <vt:lpstr>Deedle Concepts</vt:lpstr>
      <vt:lpstr>Deedle Concepts</vt:lpstr>
      <vt:lpstr>DEMO Deedle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269</cp:revision>
  <dcterms:created xsi:type="dcterms:W3CDTF">2011-07-24T17:44:13Z</dcterms:created>
  <dcterms:modified xsi:type="dcterms:W3CDTF">2014-06-20T07:01:58Z</dcterms:modified>
</cp:coreProperties>
</file>