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1" r:id="rId3"/>
    <p:sldId id="274" r:id="rId4"/>
    <p:sldId id="272" r:id="rId5"/>
    <p:sldId id="262" r:id="rId6"/>
    <p:sldId id="273" r:id="rId7"/>
    <p:sldId id="275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5257-9D91-42CE-AC14-D29DCC645D9C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585E5EC1-B58D-46CA-91B5-FE8FBB579034}">
      <dgm:prSet phldrT="[Text]" custT="1"/>
      <dgm:spPr/>
      <dgm:t>
        <a:bodyPr/>
        <a:lstStyle/>
        <a:p>
          <a:r>
            <a:rPr lang="en-US" sz="2400" b="0" dirty="0" smtClean="0">
              <a:solidFill>
                <a:schemeClr val="bg1"/>
              </a:solidFill>
              <a:latin typeface="+mj-lt"/>
            </a:rPr>
            <a:t>Lecture</a:t>
          </a:r>
          <a:endParaRPr lang="en-US" sz="2400" b="0" dirty="0">
            <a:solidFill>
              <a:schemeClr val="bg1"/>
            </a:solidFill>
            <a:latin typeface="+mj-lt"/>
          </a:endParaRPr>
        </a:p>
      </dgm:t>
    </dgm:pt>
    <dgm:pt modelId="{4ED49A5F-46C0-4007-849E-C331BDFB37CF}" type="parTrans" cxnId="{C621A834-1FF8-40C4-B285-0424B0C35720}">
      <dgm:prSet/>
      <dgm:spPr/>
      <dgm:t>
        <a:bodyPr/>
        <a:lstStyle/>
        <a:p>
          <a:endParaRPr lang="en-US"/>
        </a:p>
      </dgm:t>
    </dgm:pt>
    <dgm:pt modelId="{819689D3-803E-4073-84D1-7C488E902C33}" type="sibTrans" cxnId="{C621A834-1FF8-40C4-B285-0424B0C35720}">
      <dgm:prSet/>
      <dgm:spPr/>
      <dgm:t>
        <a:bodyPr/>
        <a:lstStyle/>
        <a:p>
          <a:endParaRPr lang="en-US"/>
        </a:p>
      </dgm:t>
    </dgm:pt>
    <dgm:pt modelId="{D0006DB4-D119-4CB7-ABBE-36178B25DCBB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bg1"/>
              </a:solidFill>
              <a:latin typeface="+mj-lt"/>
            </a:rPr>
            <a:t>Reading</a:t>
          </a:r>
          <a:endParaRPr lang="en-US" sz="2800" b="0" dirty="0" smtClean="0">
            <a:solidFill>
              <a:schemeClr val="bg1"/>
            </a:solidFill>
            <a:latin typeface="+mj-lt"/>
          </a:endParaRPr>
        </a:p>
      </dgm:t>
    </dgm:pt>
    <dgm:pt modelId="{4DDA657B-B9B3-446A-A472-80A0052581F5}" type="parTrans" cxnId="{8B8E0324-6032-4220-B9F3-2C41A3CDC912}">
      <dgm:prSet/>
      <dgm:spPr/>
      <dgm:t>
        <a:bodyPr/>
        <a:lstStyle/>
        <a:p>
          <a:endParaRPr lang="en-US"/>
        </a:p>
      </dgm:t>
    </dgm:pt>
    <dgm:pt modelId="{12424324-DC30-437B-9A82-5D75D9CA69B7}" type="sibTrans" cxnId="{8B8E0324-6032-4220-B9F3-2C41A3CDC912}">
      <dgm:prSet/>
      <dgm:spPr/>
      <dgm:t>
        <a:bodyPr/>
        <a:lstStyle/>
        <a:p>
          <a:endParaRPr lang="en-US"/>
        </a:p>
      </dgm:t>
    </dgm:pt>
    <dgm:pt modelId="{1C335956-2B5B-409D-9142-908900F31ACD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bg1"/>
              </a:solidFill>
              <a:latin typeface="+mj-lt"/>
            </a:rPr>
            <a:t>Teaching others</a:t>
          </a:r>
          <a:endParaRPr lang="en-US" sz="2800" b="0" dirty="0">
            <a:solidFill>
              <a:schemeClr val="bg1"/>
            </a:solidFill>
            <a:latin typeface="+mj-lt"/>
          </a:endParaRPr>
        </a:p>
      </dgm:t>
    </dgm:pt>
    <dgm:pt modelId="{D7017AB9-BA86-4CB8-9D91-30A8DB22F79C}" type="parTrans" cxnId="{05E894FF-0692-495F-81A3-BFF0315E1C6E}">
      <dgm:prSet/>
      <dgm:spPr/>
      <dgm:t>
        <a:bodyPr/>
        <a:lstStyle/>
        <a:p>
          <a:endParaRPr lang="en-US"/>
        </a:p>
      </dgm:t>
    </dgm:pt>
    <dgm:pt modelId="{E062B16B-9FFF-46A8-BA11-27356F559CE3}" type="sibTrans" cxnId="{05E894FF-0692-495F-81A3-BFF0315E1C6E}">
      <dgm:prSet/>
      <dgm:spPr/>
      <dgm:t>
        <a:bodyPr/>
        <a:lstStyle/>
        <a:p>
          <a:endParaRPr lang="en-US"/>
        </a:p>
      </dgm:t>
    </dgm:pt>
    <dgm:pt modelId="{AD9F8E93-FC7D-408A-8B81-C301DF4A643B}">
      <dgm:prSet phldrT="[Text]" custT="1"/>
      <dgm:spPr/>
      <dgm:t>
        <a:bodyPr/>
        <a:lstStyle/>
        <a:p>
          <a:r>
            <a:rPr lang="en-US" sz="2800" b="0" smtClean="0">
              <a:solidFill>
                <a:schemeClr val="bg1"/>
              </a:solidFill>
              <a:latin typeface="+mj-lt"/>
            </a:rPr>
            <a:t>Audio-visual</a:t>
          </a:r>
          <a:endParaRPr lang="en-US" sz="2800" b="0" dirty="0" smtClean="0">
            <a:solidFill>
              <a:schemeClr val="bg1"/>
            </a:solidFill>
            <a:latin typeface="+mj-lt"/>
          </a:endParaRPr>
        </a:p>
      </dgm:t>
    </dgm:pt>
    <dgm:pt modelId="{54333058-414A-495F-AC5C-D3A8163A7848}" type="parTrans" cxnId="{5C0C032C-716C-48DA-9806-BD55FBB9C7DD}">
      <dgm:prSet/>
      <dgm:spPr/>
      <dgm:t>
        <a:bodyPr/>
        <a:lstStyle/>
        <a:p>
          <a:endParaRPr lang="en-US"/>
        </a:p>
      </dgm:t>
    </dgm:pt>
    <dgm:pt modelId="{E348C295-A1BE-4B29-8398-8125EE58E4E0}" type="sibTrans" cxnId="{5C0C032C-716C-48DA-9806-BD55FBB9C7DD}">
      <dgm:prSet/>
      <dgm:spPr/>
      <dgm:t>
        <a:bodyPr/>
        <a:lstStyle/>
        <a:p>
          <a:endParaRPr lang="en-US"/>
        </a:p>
      </dgm:t>
    </dgm:pt>
    <dgm:pt modelId="{31F8F3B7-EDBF-4F59-92FC-E94B57968F8E}">
      <dgm:prSet phldrT="[Text]" custT="1"/>
      <dgm:spPr/>
      <dgm:t>
        <a:bodyPr/>
        <a:lstStyle/>
        <a:p>
          <a:r>
            <a:rPr lang="en-US" sz="2800" b="0" smtClean="0">
              <a:solidFill>
                <a:schemeClr val="bg1"/>
              </a:solidFill>
              <a:latin typeface="+mj-lt"/>
            </a:rPr>
            <a:t>Demonstration</a:t>
          </a:r>
          <a:endParaRPr lang="en-US" sz="2800" b="0" dirty="0" smtClean="0">
            <a:solidFill>
              <a:schemeClr val="bg1"/>
            </a:solidFill>
            <a:latin typeface="+mj-lt"/>
          </a:endParaRPr>
        </a:p>
      </dgm:t>
    </dgm:pt>
    <dgm:pt modelId="{73030592-DB95-4AB5-A8D6-97EBDE22E400}" type="parTrans" cxnId="{5456A6E6-654C-419C-A5AE-807FD92ACCA7}">
      <dgm:prSet/>
      <dgm:spPr/>
      <dgm:t>
        <a:bodyPr/>
        <a:lstStyle/>
        <a:p>
          <a:endParaRPr lang="en-US"/>
        </a:p>
      </dgm:t>
    </dgm:pt>
    <dgm:pt modelId="{AF14278C-6A47-41A8-A981-8BAA5A332866}" type="sibTrans" cxnId="{5456A6E6-654C-419C-A5AE-807FD92ACCA7}">
      <dgm:prSet/>
      <dgm:spPr/>
      <dgm:t>
        <a:bodyPr/>
        <a:lstStyle/>
        <a:p>
          <a:endParaRPr lang="en-US"/>
        </a:p>
      </dgm:t>
    </dgm:pt>
    <dgm:pt modelId="{1EDC6AFD-1008-4A98-B206-98E8A0E3796A}">
      <dgm:prSet phldrT="[Text]" custT="1"/>
      <dgm:spPr/>
      <dgm:t>
        <a:bodyPr/>
        <a:lstStyle/>
        <a:p>
          <a:r>
            <a:rPr lang="en-US" sz="2800" b="0" smtClean="0">
              <a:solidFill>
                <a:schemeClr val="bg1"/>
              </a:solidFill>
              <a:latin typeface="+mj-lt"/>
            </a:rPr>
            <a:t>Practice by doing</a:t>
          </a:r>
          <a:endParaRPr lang="en-US" sz="2800" b="0" dirty="0" smtClean="0">
            <a:solidFill>
              <a:schemeClr val="bg1"/>
            </a:solidFill>
            <a:latin typeface="+mj-lt"/>
          </a:endParaRPr>
        </a:p>
      </dgm:t>
    </dgm:pt>
    <dgm:pt modelId="{EAEA4F84-0D1F-4942-8AA5-3F6931CEE2DC}" type="parTrans" cxnId="{DDBE80C8-F571-40EA-88B5-F8A9D1ADFA4F}">
      <dgm:prSet/>
      <dgm:spPr/>
      <dgm:t>
        <a:bodyPr/>
        <a:lstStyle/>
        <a:p>
          <a:endParaRPr lang="en-US"/>
        </a:p>
      </dgm:t>
    </dgm:pt>
    <dgm:pt modelId="{F4E42855-7DB0-4A65-9EA9-DA57828982CF}" type="sibTrans" cxnId="{DDBE80C8-F571-40EA-88B5-F8A9D1ADFA4F}">
      <dgm:prSet/>
      <dgm:spPr/>
      <dgm:t>
        <a:bodyPr/>
        <a:lstStyle/>
        <a:p>
          <a:endParaRPr lang="en-US"/>
        </a:p>
      </dgm:t>
    </dgm:pt>
    <dgm:pt modelId="{0A284A66-646A-43B4-8181-51F519A8EA33}">
      <dgm:prSet phldrT="[Text]" custT="1"/>
      <dgm:spPr/>
      <dgm:t>
        <a:bodyPr/>
        <a:lstStyle/>
        <a:p>
          <a:endParaRPr lang="en-US" sz="2800" b="0" dirty="0">
            <a:solidFill>
              <a:schemeClr val="bg1"/>
            </a:solidFill>
            <a:latin typeface="+mj-lt"/>
          </a:endParaRPr>
        </a:p>
      </dgm:t>
    </dgm:pt>
    <dgm:pt modelId="{D660A994-ACE5-4424-A136-BD286D75A814}" type="parTrans" cxnId="{137ABE25-20D2-4626-B4CD-9F1834D419BB}">
      <dgm:prSet/>
      <dgm:spPr/>
      <dgm:t>
        <a:bodyPr/>
        <a:lstStyle/>
        <a:p>
          <a:endParaRPr lang="en-US"/>
        </a:p>
      </dgm:t>
    </dgm:pt>
    <dgm:pt modelId="{E7F79A7D-A732-435D-94A8-272A1288957F}" type="sibTrans" cxnId="{137ABE25-20D2-4626-B4CD-9F1834D419BB}">
      <dgm:prSet/>
      <dgm:spPr/>
      <dgm:t>
        <a:bodyPr/>
        <a:lstStyle/>
        <a:p>
          <a:endParaRPr lang="en-US"/>
        </a:p>
      </dgm:t>
    </dgm:pt>
    <dgm:pt modelId="{38A13A23-C7EA-4286-B9EB-8CB978AE7ECD}" type="pres">
      <dgm:prSet presAssocID="{40935257-9D91-42CE-AC14-D29DCC645D9C}" presName="Name0" presStyleCnt="0">
        <dgm:presLayoutVars>
          <dgm:dir/>
          <dgm:animLvl val="lvl"/>
          <dgm:resizeHandles val="exact"/>
        </dgm:presLayoutVars>
      </dgm:prSet>
      <dgm:spPr/>
    </dgm:pt>
    <dgm:pt modelId="{3611D78E-764A-40D0-8885-4BB4FC9C70C3}" type="pres">
      <dgm:prSet presAssocID="{0A284A66-646A-43B4-8181-51F519A8EA33}" presName="Name8" presStyleCnt="0"/>
      <dgm:spPr/>
    </dgm:pt>
    <dgm:pt modelId="{3EA6DB4B-F061-46BC-84F4-F9CB16671ACA}" type="pres">
      <dgm:prSet presAssocID="{0A284A66-646A-43B4-8181-51F519A8EA33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1DE6D-8934-4285-BA2C-D61442D53C4B}" type="pres">
      <dgm:prSet presAssocID="{0A284A66-646A-43B4-8181-51F519A8EA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85EDA-DA56-4210-BF35-6F672EB90B15}" type="pres">
      <dgm:prSet presAssocID="{585E5EC1-B58D-46CA-91B5-FE8FBB579034}" presName="Name8" presStyleCnt="0"/>
      <dgm:spPr/>
    </dgm:pt>
    <dgm:pt modelId="{15A68A41-8F9F-4FE6-B8D6-7BE1C4C07674}" type="pres">
      <dgm:prSet presAssocID="{585E5EC1-B58D-46CA-91B5-FE8FBB579034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6FB27-84CC-4F9C-8064-D68093CACAE7}" type="pres">
      <dgm:prSet presAssocID="{585E5EC1-B58D-46CA-91B5-FE8FBB5790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DBB2C-E1AB-42D8-8C46-641F1B1CEFD0}" type="pres">
      <dgm:prSet presAssocID="{D0006DB4-D119-4CB7-ABBE-36178B25DCBB}" presName="Name8" presStyleCnt="0"/>
      <dgm:spPr/>
    </dgm:pt>
    <dgm:pt modelId="{E64F1BF0-FF34-4226-8D59-1B611F24AB74}" type="pres">
      <dgm:prSet presAssocID="{D0006DB4-D119-4CB7-ABBE-36178B25DCBB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C7B10-15E3-412C-919D-B6E89CF281A2}" type="pres">
      <dgm:prSet presAssocID="{D0006DB4-D119-4CB7-ABBE-36178B25DC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05DB0-B6D5-41FC-823E-78A4EE3C5FF3}" type="pres">
      <dgm:prSet presAssocID="{AD9F8E93-FC7D-408A-8B81-C301DF4A643B}" presName="Name8" presStyleCnt="0"/>
      <dgm:spPr/>
    </dgm:pt>
    <dgm:pt modelId="{C40ED0B1-2828-4AD0-8CE7-EBAE60216F7C}" type="pres">
      <dgm:prSet presAssocID="{AD9F8E93-FC7D-408A-8B81-C301DF4A643B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36405-BDC3-4EA4-9230-0A371C15728F}" type="pres">
      <dgm:prSet presAssocID="{AD9F8E93-FC7D-408A-8B81-C301DF4A64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80B1A-751B-4461-B6A5-BF8EFB6DC911}" type="pres">
      <dgm:prSet presAssocID="{31F8F3B7-EDBF-4F59-92FC-E94B57968F8E}" presName="Name8" presStyleCnt="0"/>
      <dgm:spPr/>
    </dgm:pt>
    <dgm:pt modelId="{77D58314-858D-4515-BA8E-6AC3AC45628C}" type="pres">
      <dgm:prSet presAssocID="{31F8F3B7-EDBF-4F59-92FC-E94B57968F8E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FC299-7587-4B71-9D83-B33902241C90}" type="pres">
      <dgm:prSet presAssocID="{31F8F3B7-EDBF-4F59-92FC-E94B57968F8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93AE7-6C01-4326-AA88-E911B2C340FE}" type="pres">
      <dgm:prSet presAssocID="{1EDC6AFD-1008-4A98-B206-98E8A0E3796A}" presName="Name8" presStyleCnt="0"/>
      <dgm:spPr/>
    </dgm:pt>
    <dgm:pt modelId="{536CB96A-3F09-4BE9-9C2E-D95F61C22D92}" type="pres">
      <dgm:prSet presAssocID="{1EDC6AFD-1008-4A98-B206-98E8A0E3796A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CFD73-609C-4310-B2F2-70F538898B5C}" type="pres">
      <dgm:prSet presAssocID="{1EDC6AFD-1008-4A98-B206-98E8A0E3796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92974-6362-4FF3-802F-58D69EFE2CED}" type="pres">
      <dgm:prSet presAssocID="{1C335956-2B5B-409D-9142-908900F31ACD}" presName="Name8" presStyleCnt="0"/>
      <dgm:spPr/>
    </dgm:pt>
    <dgm:pt modelId="{75CA1019-1250-4799-B0F1-3EDB0291CA94}" type="pres">
      <dgm:prSet presAssocID="{1C335956-2B5B-409D-9142-908900F31ACD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6608A-064D-4636-BCE3-0684E2B8BF39}" type="pres">
      <dgm:prSet presAssocID="{1C335956-2B5B-409D-9142-908900F31AC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6A6E6-654C-419C-A5AE-807FD92ACCA7}" srcId="{40935257-9D91-42CE-AC14-D29DCC645D9C}" destId="{31F8F3B7-EDBF-4F59-92FC-E94B57968F8E}" srcOrd="4" destOrd="0" parTransId="{73030592-DB95-4AB5-A8D6-97EBDE22E400}" sibTransId="{AF14278C-6A47-41A8-A981-8BAA5A332866}"/>
    <dgm:cxn modelId="{CC609CE4-E48E-4660-BA7E-8A0F25E57980}" type="presOf" srcId="{D0006DB4-D119-4CB7-ABBE-36178B25DCBB}" destId="{E64F1BF0-FF34-4226-8D59-1B611F24AB74}" srcOrd="0" destOrd="0" presId="urn:microsoft.com/office/officeart/2005/8/layout/pyramid1"/>
    <dgm:cxn modelId="{8B8E0324-6032-4220-B9F3-2C41A3CDC912}" srcId="{40935257-9D91-42CE-AC14-D29DCC645D9C}" destId="{D0006DB4-D119-4CB7-ABBE-36178B25DCBB}" srcOrd="2" destOrd="0" parTransId="{4DDA657B-B9B3-446A-A472-80A0052581F5}" sibTransId="{12424324-DC30-437B-9A82-5D75D9CA69B7}"/>
    <dgm:cxn modelId="{6527C695-AB97-446F-BADE-A3B9F933FCEF}" type="presOf" srcId="{40935257-9D91-42CE-AC14-D29DCC645D9C}" destId="{38A13A23-C7EA-4286-B9EB-8CB978AE7ECD}" srcOrd="0" destOrd="0" presId="urn:microsoft.com/office/officeart/2005/8/layout/pyramid1"/>
    <dgm:cxn modelId="{0470120E-B785-4722-9303-B5EA8D84364B}" type="presOf" srcId="{1EDC6AFD-1008-4A98-B206-98E8A0E3796A}" destId="{B3ECFD73-609C-4310-B2F2-70F538898B5C}" srcOrd="1" destOrd="0" presId="urn:microsoft.com/office/officeart/2005/8/layout/pyramid1"/>
    <dgm:cxn modelId="{B51BECE6-035D-4897-BA88-B55CE047EE36}" type="presOf" srcId="{1EDC6AFD-1008-4A98-B206-98E8A0E3796A}" destId="{536CB96A-3F09-4BE9-9C2E-D95F61C22D92}" srcOrd="0" destOrd="0" presId="urn:microsoft.com/office/officeart/2005/8/layout/pyramid1"/>
    <dgm:cxn modelId="{DDBE80C8-F571-40EA-88B5-F8A9D1ADFA4F}" srcId="{40935257-9D91-42CE-AC14-D29DCC645D9C}" destId="{1EDC6AFD-1008-4A98-B206-98E8A0E3796A}" srcOrd="5" destOrd="0" parTransId="{EAEA4F84-0D1F-4942-8AA5-3F6931CEE2DC}" sibTransId="{F4E42855-7DB0-4A65-9EA9-DA57828982CF}"/>
    <dgm:cxn modelId="{F575BC75-5D55-4848-BB1F-DC4A223A9965}" type="presOf" srcId="{585E5EC1-B58D-46CA-91B5-FE8FBB579034}" destId="{5276FB27-84CC-4F9C-8064-D68093CACAE7}" srcOrd="1" destOrd="0" presId="urn:microsoft.com/office/officeart/2005/8/layout/pyramid1"/>
    <dgm:cxn modelId="{66FFF3FC-6D0A-48EC-A729-AE4B1F0B8088}" type="presOf" srcId="{AD9F8E93-FC7D-408A-8B81-C301DF4A643B}" destId="{C40ED0B1-2828-4AD0-8CE7-EBAE60216F7C}" srcOrd="0" destOrd="0" presId="urn:microsoft.com/office/officeart/2005/8/layout/pyramid1"/>
    <dgm:cxn modelId="{9487B4C9-133D-42FB-9143-8784991015F4}" type="presOf" srcId="{0A284A66-646A-43B4-8181-51F519A8EA33}" destId="{3EA6DB4B-F061-46BC-84F4-F9CB16671ACA}" srcOrd="0" destOrd="0" presId="urn:microsoft.com/office/officeart/2005/8/layout/pyramid1"/>
    <dgm:cxn modelId="{E2DDF96B-188D-428A-B519-10C0A24DDF37}" type="presOf" srcId="{31F8F3B7-EDBF-4F59-92FC-E94B57968F8E}" destId="{77D58314-858D-4515-BA8E-6AC3AC45628C}" srcOrd="0" destOrd="0" presId="urn:microsoft.com/office/officeart/2005/8/layout/pyramid1"/>
    <dgm:cxn modelId="{D3567405-8075-464D-B290-DCDB270009CF}" type="presOf" srcId="{AD9F8E93-FC7D-408A-8B81-C301DF4A643B}" destId="{DED36405-BDC3-4EA4-9230-0A371C15728F}" srcOrd="1" destOrd="0" presId="urn:microsoft.com/office/officeart/2005/8/layout/pyramid1"/>
    <dgm:cxn modelId="{C621A834-1FF8-40C4-B285-0424B0C35720}" srcId="{40935257-9D91-42CE-AC14-D29DCC645D9C}" destId="{585E5EC1-B58D-46CA-91B5-FE8FBB579034}" srcOrd="1" destOrd="0" parTransId="{4ED49A5F-46C0-4007-849E-C331BDFB37CF}" sibTransId="{819689D3-803E-4073-84D1-7C488E902C33}"/>
    <dgm:cxn modelId="{8B130FC1-690C-4958-88D0-CB947BF01693}" type="presOf" srcId="{D0006DB4-D119-4CB7-ABBE-36178B25DCBB}" destId="{00EC7B10-15E3-412C-919D-B6E89CF281A2}" srcOrd="1" destOrd="0" presId="urn:microsoft.com/office/officeart/2005/8/layout/pyramid1"/>
    <dgm:cxn modelId="{D4F03DF3-6A0C-472F-915B-B24D683B873A}" type="presOf" srcId="{0A284A66-646A-43B4-8181-51F519A8EA33}" destId="{82D1DE6D-8934-4285-BA2C-D61442D53C4B}" srcOrd="1" destOrd="0" presId="urn:microsoft.com/office/officeart/2005/8/layout/pyramid1"/>
    <dgm:cxn modelId="{05E894FF-0692-495F-81A3-BFF0315E1C6E}" srcId="{40935257-9D91-42CE-AC14-D29DCC645D9C}" destId="{1C335956-2B5B-409D-9142-908900F31ACD}" srcOrd="6" destOrd="0" parTransId="{D7017AB9-BA86-4CB8-9D91-30A8DB22F79C}" sibTransId="{E062B16B-9FFF-46A8-BA11-27356F559CE3}"/>
    <dgm:cxn modelId="{E68521C9-73AE-4E3D-855E-DB647642E64E}" type="presOf" srcId="{585E5EC1-B58D-46CA-91B5-FE8FBB579034}" destId="{15A68A41-8F9F-4FE6-B8D6-7BE1C4C07674}" srcOrd="0" destOrd="0" presId="urn:microsoft.com/office/officeart/2005/8/layout/pyramid1"/>
    <dgm:cxn modelId="{A74AF338-CFD5-407E-8BD6-433D3C9D6C19}" type="presOf" srcId="{1C335956-2B5B-409D-9142-908900F31ACD}" destId="{7E16608A-064D-4636-BCE3-0684E2B8BF39}" srcOrd="1" destOrd="0" presId="urn:microsoft.com/office/officeart/2005/8/layout/pyramid1"/>
    <dgm:cxn modelId="{137ABE25-20D2-4626-B4CD-9F1834D419BB}" srcId="{40935257-9D91-42CE-AC14-D29DCC645D9C}" destId="{0A284A66-646A-43B4-8181-51F519A8EA33}" srcOrd="0" destOrd="0" parTransId="{D660A994-ACE5-4424-A136-BD286D75A814}" sibTransId="{E7F79A7D-A732-435D-94A8-272A1288957F}"/>
    <dgm:cxn modelId="{5C0C032C-716C-48DA-9806-BD55FBB9C7DD}" srcId="{40935257-9D91-42CE-AC14-D29DCC645D9C}" destId="{AD9F8E93-FC7D-408A-8B81-C301DF4A643B}" srcOrd="3" destOrd="0" parTransId="{54333058-414A-495F-AC5C-D3A8163A7848}" sibTransId="{E348C295-A1BE-4B29-8398-8125EE58E4E0}"/>
    <dgm:cxn modelId="{E81D604E-C6F5-44E7-8A2C-572EC538F6ED}" type="presOf" srcId="{31F8F3B7-EDBF-4F59-92FC-E94B57968F8E}" destId="{803FC299-7587-4B71-9D83-B33902241C90}" srcOrd="1" destOrd="0" presId="urn:microsoft.com/office/officeart/2005/8/layout/pyramid1"/>
    <dgm:cxn modelId="{A82C1D40-A456-494A-8807-593A8E99B884}" type="presOf" srcId="{1C335956-2B5B-409D-9142-908900F31ACD}" destId="{75CA1019-1250-4799-B0F1-3EDB0291CA94}" srcOrd="0" destOrd="0" presId="urn:microsoft.com/office/officeart/2005/8/layout/pyramid1"/>
    <dgm:cxn modelId="{4F4B0802-325E-4453-8F31-F7789C8FA328}" type="presParOf" srcId="{38A13A23-C7EA-4286-B9EB-8CB978AE7ECD}" destId="{3611D78E-764A-40D0-8885-4BB4FC9C70C3}" srcOrd="0" destOrd="0" presId="urn:microsoft.com/office/officeart/2005/8/layout/pyramid1"/>
    <dgm:cxn modelId="{003EC5B3-F948-4762-8EFE-469F807AB4E4}" type="presParOf" srcId="{3611D78E-764A-40D0-8885-4BB4FC9C70C3}" destId="{3EA6DB4B-F061-46BC-84F4-F9CB16671ACA}" srcOrd="0" destOrd="0" presId="urn:microsoft.com/office/officeart/2005/8/layout/pyramid1"/>
    <dgm:cxn modelId="{9582E4FF-743B-4AEE-95C6-F2BB5AA81DF7}" type="presParOf" srcId="{3611D78E-764A-40D0-8885-4BB4FC9C70C3}" destId="{82D1DE6D-8934-4285-BA2C-D61442D53C4B}" srcOrd="1" destOrd="0" presId="urn:microsoft.com/office/officeart/2005/8/layout/pyramid1"/>
    <dgm:cxn modelId="{69C9348F-0DE2-4FED-AFF7-D15431B6686C}" type="presParOf" srcId="{38A13A23-C7EA-4286-B9EB-8CB978AE7ECD}" destId="{23985EDA-DA56-4210-BF35-6F672EB90B15}" srcOrd="1" destOrd="0" presId="urn:microsoft.com/office/officeart/2005/8/layout/pyramid1"/>
    <dgm:cxn modelId="{E0C13516-B64C-4936-A080-1224F10CA0BF}" type="presParOf" srcId="{23985EDA-DA56-4210-BF35-6F672EB90B15}" destId="{15A68A41-8F9F-4FE6-B8D6-7BE1C4C07674}" srcOrd="0" destOrd="0" presId="urn:microsoft.com/office/officeart/2005/8/layout/pyramid1"/>
    <dgm:cxn modelId="{53E8603E-C8B5-49EB-A9FB-12F0E7889803}" type="presParOf" srcId="{23985EDA-DA56-4210-BF35-6F672EB90B15}" destId="{5276FB27-84CC-4F9C-8064-D68093CACAE7}" srcOrd="1" destOrd="0" presId="urn:microsoft.com/office/officeart/2005/8/layout/pyramid1"/>
    <dgm:cxn modelId="{CA36A118-C82E-4439-8D4B-9C9CF4E8015D}" type="presParOf" srcId="{38A13A23-C7EA-4286-B9EB-8CB978AE7ECD}" destId="{426DBB2C-E1AB-42D8-8C46-641F1B1CEFD0}" srcOrd="2" destOrd="0" presId="urn:microsoft.com/office/officeart/2005/8/layout/pyramid1"/>
    <dgm:cxn modelId="{234F6E30-0EE2-4066-AB3E-B7FEE4DD2F23}" type="presParOf" srcId="{426DBB2C-E1AB-42D8-8C46-641F1B1CEFD0}" destId="{E64F1BF0-FF34-4226-8D59-1B611F24AB74}" srcOrd="0" destOrd="0" presId="urn:microsoft.com/office/officeart/2005/8/layout/pyramid1"/>
    <dgm:cxn modelId="{5D17A270-73B9-43A0-9440-9A298CD75C60}" type="presParOf" srcId="{426DBB2C-E1AB-42D8-8C46-641F1B1CEFD0}" destId="{00EC7B10-15E3-412C-919D-B6E89CF281A2}" srcOrd="1" destOrd="0" presId="urn:microsoft.com/office/officeart/2005/8/layout/pyramid1"/>
    <dgm:cxn modelId="{20E8D916-4564-4A8D-8C9E-8073031C3088}" type="presParOf" srcId="{38A13A23-C7EA-4286-B9EB-8CB978AE7ECD}" destId="{3D905DB0-B6D5-41FC-823E-78A4EE3C5FF3}" srcOrd="3" destOrd="0" presId="urn:microsoft.com/office/officeart/2005/8/layout/pyramid1"/>
    <dgm:cxn modelId="{810E9EF7-F23A-4A49-9BA2-C488F94372AD}" type="presParOf" srcId="{3D905DB0-B6D5-41FC-823E-78A4EE3C5FF3}" destId="{C40ED0B1-2828-4AD0-8CE7-EBAE60216F7C}" srcOrd="0" destOrd="0" presId="urn:microsoft.com/office/officeart/2005/8/layout/pyramid1"/>
    <dgm:cxn modelId="{B0068ED7-1B44-4FCB-9D00-6332EC9C43BB}" type="presParOf" srcId="{3D905DB0-B6D5-41FC-823E-78A4EE3C5FF3}" destId="{DED36405-BDC3-4EA4-9230-0A371C15728F}" srcOrd="1" destOrd="0" presId="urn:microsoft.com/office/officeart/2005/8/layout/pyramid1"/>
    <dgm:cxn modelId="{7199C918-F391-48B9-8CBB-78F32D0ED6ED}" type="presParOf" srcId="{38A13A23-C7EA-4286-B9EB-8CB978AE7ECD}" destId="{4A280B1A-751B-4461-B6A5-BF8EFB6DC911}" srcOrd="4" destOrd="0" presId="urn:microsoft.com/office/officeart/2005/8/layout/pyramid1"/>
    <dgm:cxn modelId="{54EEF373-E5CA-4A5C-9C3D-CA1B13D76A3D}" type="presParOf" srcId="{4A280B1A-751B-4461-B6A5-BF8EFB6DC911}" destId="{77D58314-858D-4515-BA8E-6AC3AC45628C}" srcOrd="0" destOrd="0" presId="urn:microsoft.com/office/officeart/2005/8/layout/pyramid1"/>
    <dgm:cxn modelId="{C2AA60FA-1D7D-499F-82E8-DB3EBA8DE9E2}" type="presParOf" srcId="{4A280B1A-751B-4461-B6A5-BF8EFB6DC911}" destId="{803FC299-7587-4B71-9D83-B33902241C90}" srcOrd="1" destOrd="0" presId="urn:microsoft.com/office/officeart/2005/8/layout/pyramid1"/>
    <dgm:cxn modelId="{8914D2EA-7E34-43A5-A7FB-5F5D3DE815BE}" type="presParOf" srcId="{38A13A23-C7EA-4286-B9EB-8CB978AE7ECD}" destId="{A0493AE7-6C01-4326-AA88-E911B2C340FE}" srcOrd="5" destOrd="0" presId="urn:microsoft.com/office/officeart/2005/8/layout/pyramid1"/>
    <dgm:cxn modelId="{C83CD792-F581-4DD9-B835-AF0B0F8D629C}" type="presParOf" srcId="{A0493AE7-6C01-4326-AA88-E911B2C340FE}" destId="{536CB96A-3F09-4BE9-9C2E-D95F61C22D92}" srcOrd="0" destOrd="0" presId="urn:microsoft.com/office/officeart/2005/8/layout/pyramid1"/>
    <dgm:cxn modelId="{DF828AF7-6AF0-4FDB-9151-2095ECC1B3A5}" type="presParOf" srcId="{A0493AE7-6C01-4326-AA88-E911B2C340FE}" destId="{B3ECFD73-609C-4310-B2F2-70F538898B5C}" srcOrd="1" destOrd="0" presId="urn:microsoft.com/office/officeart/2005/8/layout/pyramid1"/>
    <dgm:cxn modelId="{12685C68-0CAC-4AEC-AD99-90A95240D0F4}" type="presParOf" srcId="{38A13A23-C7EA-4286-B9EB-8CB978AE7ECD}" destId="{15192974-6362-4FF3-802F-58D69EFE2CED}" srcOrd="6" destOrd="0" presId="urn:microsoft.com/office/officeart/2005/8/layout/pyramid1"/>
    <dgm:cxn modelId="{834B9556-C84E-4DAC-A352-7CD25E6BDF8C}" type="presParOf" srcId="{15192974-6362-4FF3-802F-58D69EFE2CED}" destId="{75CA1019-1250-4799-B0F1-3EDB0291CA94}" srcOrd="0" destOrd="0" presId="urn:microsoft.com/office/officeart/2005/8/layout/pyramid1"/>
    <dgm:cxn modelId="{07351C95-FB91-4AF5-A07C-5A2308EAA476}" type="presParOf" srcId="{15192974-6362-4FF3-802F-58D69EFE2CED}" destId="{7E16608A-064D-4636-BCE3-0684E2B8BF3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6DB4B-F061-46BC-84F4-F9CB16671ACA}">
      <dsp:nvSpPr>
        <dsp:cNvPr id="0" name=""/>
        <dsp:cNvSpPr/>
      </dsp:nvSpPr>
      <dsp:spPr>
        <a:xfrm>
          <a:off x="2477373" y="0"/>
          <a:ext cx="825791" cy="621619"/>
        </a:xfrm>
        <a:prstGeom prst="trapezoid">
          <a:avLst>
            <a:gd name="adj" fmla="val 6642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0" kern="1200" dirty="0">
            <a:solidFill>
              <a:schemeClr val="bg1"/>
            </a:solidFill>
            <a:latin typeface="+mj-lt"/>
          </a:endParaRPr>
        </a:p>
      </dsp:txBody>
      <dsp:txXfrm>
        <a:off x="2477373" y="0"/>
        <a:ext cx="825791" cy="621619"/>
      </dsp:txXfrm>
    </dsp:sp>
    <dsp:sp modelId="{15A68A41-8F9F-4FE6-B8D6-7BE1C4C07674}">
      <dsp:nvSpPr>
        <dsp:cNvPr id="0" name=""/>
        <dsp:cNvSpPr/>
      </dsp:nvSpPr>
      <dsp:spPr>
        <a:xfrm>
          <a:off x="2064478" y="621619"/>
          <a:ext cx="1651582" cy="621619"/>
        </a:xfrm>
        <a:prstGeom prst="trapezoid">
          <a:avLst>
            <a:gd name="adj" fmla="val 66423"/>
          </a:avLst>
        </a:prstGeom>
        <a:solidFill>
          <a:schemeClr val="accent3">
            <a:hueOff val="2076153"/>
            <a:satOff val="-2681"/>
            <a:lumOff val="-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bg1"/>
              </a:solidFill>
              <a:latin typeface="+mj-lt"/>
            </a:rPr>
            <a:t>Lecture</a:t>
          </a:r>
          <a:endParaRPr lang="en-US" sz="2400" b="0" kern="1200" dirty="0">
            <a:solidFill>
              <a:schemeClr val="bg1"/>
            </a:solidFill>
            <a:latin typeface="+mj-lt"/>
          </a:endParaRPr>
        </a:p>
      </dsp:txBody>
      <dsp:txXfrm>
        <a:off x="2353505" y="621619"/>
        <a:ext cx="1073528" cy="621619"/>
      </dsp:txXfrm>
    </dsp:sp>
    <dsp:sp modelId="{E64F1BF0-FF34-4226-8D59-1B611F24AB74}">
      <dsp:nvSpPr>
        <dsp:cNvPr id="0" name=""/>
        <dsp:cNvSpPr/>
      </dsp:nvSpPr>
      <dsp:spPr>
        <a:xfrm>
          <a:off x="1651582" y="1243239"/>
          <a:ext cx="2477373" cy="621619"/>
        </a:xfrm>
        <a:prstGeom prst="trapezoid">
          <a:avLst>
            <a:gd name="adj" fmla="val 66423"/>
          </a:avLst>
        </a:prstGeom>
        <a:solidFill>
          <a:schemeClr val="accent3">
            <a:hueOff val="4152307"/>
            <a:satOff val="-5361"/>
            <a:lumOff val="-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+mj-lt"/>
            </a:rPr>
            <a:t>Reading</a:t>
          </a:r>
          <a:endParaRPr lang="en-US" sz="2800" b="0" kern="1200" dirty="0" smtClean="0">
            <a:solidFill>
              <a:schemeClr val="bg1"/>
            </a:solidFill>
            <a:latin typeface="+mj-lt"/>
          </a:endParaRPr>
        </a:p>
      </dsp:txBody>
      <dsp:txXfrm>
        <a:off x="2085122" y="1243239"/>
        <a:ext cx="1610293" cy="621619"/>
      </dsp:txXfrm>
    </dsp:sp>
    <dsp:sp modelId="{C40ED0B1-2828-4AD0-8CE7-EBAE60216F7C}">
      <dsp:nvSpPr>
        <dsp:cNvPr id="0" name=""/>
        <dsp:cNvSpPr/>
      </dsp:nvSpPr>
      <dsp:spPr>
        <a:xfrm>
          <a:off x="1238686" y="1864859"/>
          <a:ext cx="3303165" cy="621619"/>
        </a:xfrm>
        <a:prstGeom prst="trapezoid">
          <a:avLst>
            <a:gd name="adj" fmla="val 66423"/>
          </a:avLst>
        </a:prstGeom>
        <a:solidFill>
          <a:schemeClr val="accent3">
            <a:hueOff val="6228460"/>
            <a:satOff val="-8042"/>
            <a:lumOff val="-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solidFill>
                <a:schemeClr val="bg1"/>
              </a:solidFill>
              <a:latin typeface="+mj-lt"/>
            </a:rPr>
            <a:t>Audio-visual</a:t>
          </a:r>
          <a:endParaRPr lang="en-US" sz="2800" b="0" kern="1200" dirty="0" smtClean="0">
            <a:solidFill>
              <a:schemeClr val="bg1"/>
            </a:solidFill>
            <a:latin typeface="+mj-lt"/>
          </a:endParaRPr>
        </a:p>
      </dsp:txBody>
      <dsp:txXfrm>
        <a:off x="1816740" y="1864859"/>
        <a:ext cx="2147057" cy="621619"/>
      </dsp:txXfrm>
    </dsp:sp>
    <dsp:sp modelId="{77D58314-858D-4515-BA8E-6AC3AC45628C}">
      <dsp:nvSpPr>
        <dsp:cNvPr id="0" name=""/>
        <dsp:cNvSpPr/>
      </dsp:nvSpPr>
      <dsp:spPr>
        <a:xfrm>
          <a:off x="825791" y="2486478"/>
          <a:ext cx="4128956" cy="621619"/>
        </a:xfrm>
        <a:prstGeom prst="trapezoid">
          <a:avLst>
            <a:gd name="adj" fmla="val 66423"/>
          </a:avLst>
        </a:prstGeom>
        <a:solidFill>
          <a:schemeClr val="accent3">
            <a:hueOff val="8304614"/>
            <a:satOff val="-10722"/>
            <a:lumOff val="-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solidFill>
                <a:schemeClr val="bg1"/>
              </a:solidFill>
              <a:latin typeface="+mj-lt"/>
            </a:rPr>
            <a:t>Demonstration</a:t>
          </a:r>
          <a:endParaRPr lang="en-US" sz="2800" b="0" kern="1200" dirty="0" smtClean="0">
            <a:solidFill>
              <a:schemeClr val="bg1"/>
            </a:solidFill>
            <a:latin typeface="+mj-lt"/>
          </a:endParaRPr>
        </a:p>
      </dsp:txBody>
      <dsp:txXfrm>
        <a:off x="1548358" y="2486478"/>
        <a:ext cx="2683821" cy="621619"/>
      </dsp:txXfrm>
    </dsp:sp>
    <dsp:sp modelId="{536CB96A-3F09-4BE9-9C2E-D95F61C22D92}">
      <dsp:nvSpPr>
        <dsp:cNvPr id="0" name=""/>
        <dsp:cNvSpPr/>
      </dsp:nvSpPr>
      <dsp:spPr>
        <a:xfrm>
          <a:off x="412895" y="3108098"/>
          <a:ext cx="4954747" cy="621619"/>
        </a:xfrm>
        <a:prstGeom prst="trapezoid">
          <a:avLst>
            <a:gd name="adj" fmla="val 66423"/>
          </a:avLst>
        </a:prstGeom>
        <a:solidFill>
          <a:schemeClr val="accent3">
            <a:hueOff val="10380767"/>
            <a:satOff val="-13403"/>
            <a:lumOff val="-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smtClean="0">
              <a:solidFill>
                <a:schemeClr val="bg1"/>
              </a:solidFill>
              <a:latin typeface="+mj-lt"/>
            </a:rPr>
            <a:t>Practice by doing</a:t>
          </a:r>
          <a:endParaRPr lang="en-US" sz="2800" b="0" kern="1200" dirty="0" smtClean="0">
            <a:solidFill>
              <a:schemeClr val="bg1"/>
            </a:solidFill>
            <a:latin typeface="+mj-lt"/>
          </a:endParaRPr>
        </a:p>
      </dsp:txBody>
      <dsp:txXfrm>
        <a:off x="1279976" y="3108098"/>
        <a:ext cx="3220586" cy="621619"/>
      </dsp:txXfrm>
    </dsp:sp>
    <dsp:sp modelId="{75CA1019-1250-4799-B0F1-3EDB0291CA94}">
      <dsp:nvSpPr>
        <dsp:cNvPr id="0" name=""/>
        <dsp:cNvSpPr/>
      </dsp:nvSpPr>
      <dsp:spPr>
        <a:xfrm>
          <a:off x="0" y="3729718"/>
          <a:ext cx="5780539" cy="621619"/>
        </a:xfrm>
        <a:prstGeom prst="trapezoid">
          <a:avLst>
            <a:gd name="adj" fmla="val 66423"/>
          </a:avLst>
        </a:prstGeom>
        <a:solidFill>
          <a:schemeClr val="accent3">
            <a:hueOff val="12456920"/>
            <a:satOff val="-16083"/>
            <a:lumOff val="-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bg1"/>
              </a:solidFill>
              <a:latin typeface="+mj-lt"/>
            </a:rPr>
            <a:t>Teaching others</a:t>
          </a:r>
          <a:endParaRPr lang="en-US" sz="2800" b="0" kern="1200" dirty="0">
            <a:solidFill>
              <a:schemeClr val="bg1"/>
            </a:solidFill>
            <a:latin typeface="+mj-lt"/>
          </a:endParaRPr>
        </a:p>
      </dsp:txBody>
      <dsp:txXfrm>
        <a:off x="1011594" y="3729718"/>
        <a:ext cx="3757350" cy="621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57B28-9540-4B4F-B2B8-A07D783E18B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61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0279-8AAD-4F6B-9392-3C9E0F8D8643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93C6-1D6B-49FC-BAB9-1199E9EEC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20. 6. 2014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pyramid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935671"/>
              </p:ext>
            </p:extLst>
          </p:nvPr>
        </p:nvGraphicFramePr>
        <p:xfrm>
          <a:off x="1702441" y="1909515"/>
          <a:ext cx="57805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Books</a:t>
            </a:r>
            <a:endParaRPr lang="en-GB" dirty="0"/>
          </a:p>
        </p:txBody>
      </p:sp>
      <p:pic>
        <p:nvPicPr>
          <p:cNvPr id="4" name="Content Placeholder 6" descr="Beginning F#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60833" y="1979398"/>
            <a:ext cx="1571625" cy="2076450"/>
          </a:xfrm>
          <a:prstGeom prst="rect">
            <a:avLst/>
          </a:prstGeom>
        </p:spPr>
      </p:pic>
      <p:pic>
        <p:nvPicPr>
          <p:cNvPr id="5" name="Picture 7" descr="Expert F#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3916" y="1980727"/>
            <a:ext cx="14763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unctional Programmin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8063" y="4200892"/>
            <a:ext cx="15954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rogramming F#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0833" y="4200892"/>
            <a:ext cx="152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# for Scientist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3527" y="1886054"/>
            <a:ext cx="133945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0" y="1957492"/>
            <a:ext cx="1661265" cy="209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6" y="4144578"/>
            <a:ext cx="1692022" cy="205656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82" y="4177019"/>
            <a:ext cx="1638442" cy="21504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69" y="1934255"/>
            <a:ext cx="1633023" cy="2046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09" y="4192152"/>
            <a:ext cx="1443269" cy="21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23295"/>
            <a:ext cx="7886700" cy="57884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 http://c4fsharp.net/groups.html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18" t="27271" r="25145" b="12661"/>
          <a:stretch/>
        </p:blipFill>
        <p:spPr>
          <a:xfrm>
            <a:off x="1002484" y="1754208"/>
            <a:ext cx="7139031" cy="387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9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15" y="1412776"/>
            <a:ext cx="2448272" cy="1015137"/>
          </a:xfrm>
        </p:spPr>
      </p:pic>
      <p:sp>
        <p:nvSpPr>
          <p:cNvPr id="5" name="TextBox 4"/>
          <p:cNvSpPr txBox="1"/>
          <p:nvPr/>
        </p:nvSpPr>
        <p:spPr>
          <a:xfrm>
            <a:off x="4663820" y="1556792"/>
            <a:ext cx="3555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Every </a:t>
            </a:r>
            <a:r>
              <a:rPr lang="en-GB" dirty="0" smtClean="0"/>
              <a:t>2 </a:t>
            </a:r>
            <a:r>
              <a:rPr lang="en-GB" dirty="0" smtClean="0"/>
              <a:t>week @ Skills Matter</a:t>
            </a:r>
          </a:p>
          <a:p>
            <a:r>
              <a:rPr lang="en-GB" dirty="0" smtClean="0"/>
              <a:t>http://meetup.com/fsharplondon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7234"/>
            <a:ext cx="3972480" cy="600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8863" y="2637234"/>
            <a:ext cx="392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Every month or so in Brighton</a:t>
            </a:r>
          </a:p>
          <a:p>
            <a:r>
              <a:rPr lang="en-GB" dirty="0" smtClean="0"/>
              <a:t>http://meetup.com/functional-brighton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5" y="3560564"/>
            <a:ext cx="3312368" cy="977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9681" y="3796169"/>
            <a:ext cx="269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Around the UK</a:t>
            </a:r>
          </a:p>
          <a:p>
            <a:r>
              <a:rPr lang="en-GB" dirty="0"/>
              <a:t>http://www.nxtgenug.net/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05538"/>
            <a:ext cx="1836204" cy="1569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0432" y="4828703"/>
            <a:ext cx="4175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Around the UK</a:t>
            </a:r>
          </a:p>
          <a:p>
            <a:r>
              <a:rPr lang="en-GB" dirty="0"/>
              <a:t>http</a:t>
            </a:r>
            <a:r>
              <a:rPr lang="en-GB" dirty="0" smtClean="0"/>
              <a:t>://developerdeveloperdeveloper.com/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70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2276872"/>
            <a:ext cx="3868340" cy="4155784"/>
          </a:xfrm>
        </p:spPr>
        <p:txBody>
          <a:bodyPr>
            <a:normAutofit/>
          </a:bodyPr>
          <a:lstStyle/>
          <a:p>
            <a:r>
              <a:rPr lang="en-US" dirty="0" smtClean="0"/>
              <a:t>Tweet with </a:t>
            </a:r>
            <a:r>
              <a:rPr lang="en-US" dirty="0" smtClean="0">
                <a:solidFill>
                  <a:schemeClr val="accent1"/>
                </a:solidFill>
              </a:rPr>
              <a:t>#fsharp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brandewinder</a:t>
            </a:r>
            <a:endParaRPr lang="en-US" dirty="0">
              <a:solidFill>
                <a:schemeClr val="accent1"/>
              </a:solidFill>
            </a:endParaRP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ptrelford</a:t>
            </a:r>
            <a:endParaRPr lang="en-US" dirty="0" smtClean="0">
              <a:solidFill>
                <a:schemeClr val="accent1"/>
              </a:solidFill>
            </a:endParaRPr>
          </a:p>
          <a:p>
            <a:pPr marL="2286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rachelreese</a:t>
            </a:r>
            <a:endParaRPr lang="en-US" dirty="0">
              <a:solidFill>
                <a:schemeClr val="accent1"/>
              </a:solidFill>
            </a:endParaRP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rickasaurus</a:t>
            </a:r>
            <a:endParaRPr lang="en-US" dirty="0" smtClean="0">
              <a:solidFill>
                <a:schemeClr val="accent1"/>
              </a:solidFill>
            </a:endParaRP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@</a:t>
            </a:r>
            <a:r>
              <a:rPr lang="en-US" dirty="0" err="1" smtClean="0">
                <a:solidFill>
                  <a:schemeClr val="accent1"/>
                </a:solidFill>
              </a:rPr>
              <a:t>ScottWlaschin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Snippet sharing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www.fssnip.net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2276872"/>
            <a:ext cx="3887391" cy="4155784"/>
          </a:xfrm>
        </p:spPr>
        <p:txBody>
          <a:bodyPr>
            <a:normAutofit/>
          </a:bodyPr>
          <a:lstStyle/>
          <a:p>
            <a:r>
              <a:rPr lang="en-US" dirty="0" smtClean="0"/>
              <a:t>F# Works workshops</a:t>
            </a:r>
          </a:p>
          <a:p>
            <a:pPr marL="228600" lvl="1" indent="0">
              <a:buNone/>
            </a:pPr>
            <a:r>
              <a:rPr lang="en-US" dirty="0" smtClean="0"/>
              <a:t>EU, USA and worldwide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www.fsharpworks.com</a:t>
            </a:r>
          </a:p>
          <a:p>
            <a:r>
              <a:rPr lang="en-US" dirty="0" smtClean="0"/>
              <a:t>Progressive F# tutorials</a:t>
            </a:r>
          </a:p>
          <a:p>
            <a:pPr marL="228600" lvl="1" indent="0">
              <a:buNone/>
            </a:pPr>
            <a:r>
              <a:rPr lang="en-US" dirty="0" smtClean="0"/>
              <a:t>London, New York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www.skillsmatter.com</a:t>
            </a:r>
          </a:p>
          <a:p>
            <a:r>
              <a:rPr lang="en-US" dirty="0" smtClean="0"/>
              <a:t>Community for F#</a:t>
            </a:r>
          </a:p>
          <a:p>
            <a:pPr marL="228600" lvl="1" indent="0">
              <a:buNone/>
            </a:pPr>
            <a:r>
              <a:rPr lang="en-US" dirty="0" smtClean="0"/>
              <a:t>Online events &amp; materials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www.c4fsharp.net</a:t>
            </a:r>
          </a:p>
        </p:txBody>
      </p:sp>
    </p:spTree>
    <p:extLst>
      <p:ext uri="{BB962C8B-B14F-4D97-AF65-F5344CB8AC3E}">
        <p14:creationId xmlns:p14="http://schemas.microsoft.com/office/powerpoint/2010/main" val="6959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7306144" cy="1600200"/>
          </a:xfrm>
        </p:spPr>
        <p:txBody>
          <a:bodyPr anchor="t">
            <a:normAutofit/>
          </a:bodyPr>
          <a:lstStyle/>
          <a:p>
            <a:r>
              <a:rPr lang="en-US" sz="4400" dirty="0" smtClean="0"/>
              <a:t>Thanks for joining the course!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946" y="1364931"/>
            <a:ext cx="5115549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3400" dirty="0" smtClean="0"/>
              <a:t>Contact </a:t>
            </a:r>
            <a:r>
              <a:rPr lang="en-US" sz="3400" dirty="0"/>
              <a:t>details</a:t>
            </a:r>
          </a:p>
          <a:p>
            <a:pPr marL="457200" lvl="1" indent="0">
              <a:buNone/>
            </a:pPr>
            <a:r>
              <a:rPr lang="en-US" sz="2400" dirty="0"/>
              <a:t>Email: </a:t>
            </a:r>
            <a:r>
              <a:rPr lang="en-US" sz="2400" dirty="0" smtClean="0">
                <a:solidFill>
                  <a:schemeClr val="accent1"/>
                </a:solidFill>
              </a:rPr>
              <a:t>info@fsharpworks.com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Web</a:t>
            </a:r>
            <a:r>
              <a:rPr lang="en-US" sz="2400" dirty="0"/>
              <a:t>: </a:t>
            </a:r>
            <a:r>
              <a:rPr lang="en-US" sz="2400" dirty="0" smtClean="0">
                <a:solidFill>
                  <a:schemeClr val="accent1"/>
                </a:solidFill>
              </a:rPr>
              <a:t>http</a:t>
            </a:r>
            <a:r>
              <a:rPr lang="en-US" sz="2400" dirty="0">
                <a:solidFill>
                  <a:schemeClr val="accent1"/>
                </a:solidFill>
              </a:rPr>
              <a:t>://tomasp.net</a:t>
            </a:r>
          </a:p>
          <a:p>
            <a:pPr marL="457200" lvl="1" indent="0">
              <a:buNone/>
            </a:pPr>
            <a:r>
              <a:rPr lang="en-US" sz="2400" dirty="0" smtClean="0"/>
              <a:t>&amp; </a:t>
            </a:r>
            <a:r>
              <a:rPr lang="en-US" sz="2400" dirty="0">
                <a:solidFill>
                  <a:schemeClr val="accent1"/>
                </a:solidFill>
              </a:rPr>
              <a:t>fsharpforfunandprofit.com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@</a:t>
            </a:r>
            <a:r>
              <a:rPr lang="en-US" sz="2400" dirty="0" err="1" smtClean="0">
                <a:solidFill>
                  <a:schemeClr val="accent1"/>
                </a:solidFill>
              </a:rPr>
              <a:t>tomaspetricek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ScottWlaschin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7" y="1844824"/>
            <a:ext cx="2885812" cy="2885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4961047"/>
            <a:ext cx="7934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Need more help?</a:t>
            </a:r>
          </a:p>
          <a:p>
            <a:pPr lvl="1"/>
            <a:r>
              <a:rPr lang="en-US" sz="2600" dirty="0"/>
              <a:t>F# consulting, </a:t>
            </a:r>
            <a:r>
              <a:rPr lang="en-US" sz="2600" dirty="0" err="1" smtClean="0"/>
              <a:t>developent</a:t>
            </a:r>
            <a:r>
              <a:rPr lang="en-US" sz="2600" dirty="0" smtClean="0"/>
              <a:t> </a:t>
            </a:r>
            <a:r>
              <a:rPr lang="en-US" sz="2600" dirty="0"/>
              <a:t>and support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http://</a:t>
            </a:r>
            <a:r>
              <a:rPr lang="en-US" sz="2600" dirty="0" smtClean="0">
                <a:solidFill>
                  <a:schemeClr val="accent1"/>
                </a:solidFill>
              </a:rPr>
              <a:t>fsharpworks.com </a:t>
            </a:r>
            <a:r>
              <a:rPr lang="en-US" sz="2600" dirty="0" smtClean="0"/>
              <a:t>| </a:t>
            </a:r>
            <a:r>
              <a:rPr lang="en-US" sz="2600" dirty="0" smtClean="0">
                <a:solidFill>
                  <a:schemeClr val="accent1"/>
                </a:solidFill>
              </a:rPr>
              <a:t>info@sharpworks.com</a:t>
            </a:r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148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Office Theme</vt:lpstr>
      <vt:lpstr>Fast Track to F#</vt:lpstr>
      <vt:lpstr>Learning pyramid</vt:lpstr>
      <vt:lpstr>F# Books</vt:lpstr>
      <vt:lpstr>Join user groups</vt:lpstr>
      <vt:lpstr>Community</vt:lpstr>
      <vt:lpstr>Community</vt:lpstr>
      <vt:lpstr>Thanks for joining the course!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194</cp:revision>
  <dcterms:created xsi:type="dcterms:W3CDTF">2011-07-24T17:44:13Z</dcterms:created>
  <dcterms:modified xsi:type="dcterms:W3CDTF">2014-06-20T06:18:20Z</dcterms:modified>
</cp:coreProperties>
</file>