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EE60-2A96-1C4D-998D-E5CCA9C96375}" type="datetimeFigureOut">
              <a:rPr kumimoji="1" lang="zh-HK" altLang="en-US" smtClean="0"/>
              <a:t>04/06/19</a:t>
            </a:fld>
            <a:endParaRPr kumimoji="1"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F31B-D498-0D4C-A381-94EC932ACD5F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429064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EE60-2A96-1C4D-998D-E5CCA9C96375}" type="datetimeFigureOut">
              <a:rPr kumimoji="1" lang="zh-HK" altLang="en-US" smtClean="0"/>
              <a:t>04/06/19</a:t>
            </a:fld>
            <a:endParaRPr kumimoji="1"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F31B-D498-0D4C-A381-94EC932ACD5F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412808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EE60-2A96-1C4D-998D-E5CCA9C96375}" type="datetimeFigureOut">
              <a:rPr kumimoji="1" lang="zh-HK" altLang="en-US" smtClean="0"/>
              <a:t>04/06/19</a:t>
            </a:fld>
            <a:endParaRPr kumimoji="1"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F31B-D498-0D4C-A381-94EC932ACD5F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759971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EE60-2A96-1C4D-998D-E5CCA9C96375}" type="datetimeFigureOut">
              <a:rPr kumimoji="1" lang="zh-HK" altLang="en-US" smtClean="0"/>
              <a:t>04/06/19</a:t>
            </a:fld>
            <a:endParaRPr kumimoji="1"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F31B-D498-0D4C-A381-94EC932ACD5F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93667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EE60-2A96-1C4D-998D-E5CCA9C96375}" type="datetimeFigureOut">
              <a:rPr kumimoji="1" lang="zh-HK" altLang="en-US" smtClean="0"/>
              <a:t>04/06/19</a:t>
            </a:fld>
            <a:endParaRPr kumimoji="1"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F31B-D498-0D4C-A381-94EC932ACD5F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95223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EE60-2A96-1C4D-998D-E5CCA9C96375}" type="datetimeFigureOut">
              <a:rPr kumimoji="1" lang="zh-HK" altLang="en-US" smtClean="0"/>
              <a:t>04/06/19</a:t>
            </a:fld>
            <a:endParaRPr kumimoji="1" lang="zh-HK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F31B-D498-0D4C-A381-94EC932ACD5F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30351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EE60-2A96-1C4D-998D-E5CCA9C96375}" type="datetimeFigureOut">
              <a:rPr kumimoji="1" lang="zh-HK" altLang="en-US" smtClean="0"/>
              <a:t>04/06/19</a:t>
            </a:fld>
            <a:endParaRPr kumimoji="1"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F31B-D498-0D4C-A381-94EC932ACD5F}" type="slidenum">
              <a:rPr kumimoji="1" lang="zh-HK" altLang="en-US" smtClean="0"/>
              <a:t>‹#›</a:t>
            </a:fld>
            <a:endParaRPr kumimoji="1" lang="zh-HK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EE60-2A96-1C4D-998D-E5CCA9C96375}" type="datetimeFigureOut">
              <a:rPr kumimoji="1" lang="zh-HK" altLang="en-US" smtClean="0"/>
              <a:t>04/06/19</a:t>
            </a:fld>
            <a:endParaRPr kumimoji="1"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F31B-D498-0D4C-A381-94EC932ACD5F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57040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EE60-2A96-1C4D-998D-E5CCA9C96375}" type="datetimeFigureOut">
              <a:rPr kumimoji="1" lang="zh-HK" altLang="en-US" smtClean="0"/>
              <a:t>04/06/19</a:t>
            </a:fld>
            <a:endParaRPr kumimoji="1"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F31B-D498-0D4C-A381-94EC932ACD5F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3218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EE60-2A96-1C4D-998D-E5CCA9C96375}" type="datetimeFigureOut">
              <a:rPr kumimoji="1" lang="zh-HK" altLang="en-US" smtClean="0"/>
              <a:t>04/06/19</a:t>
            </a:fld>
            <a:endParaRPr kumimoji="1" lang="zh-HK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zh-HK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F31B-D498-0D4C-A381-94EC932ACD5F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33451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2ACEE60-2A96-1C4D-998D-E5CCA9C96375}" type="datetimeFigureOut">
              <a:rPr kumimoji="1" lang="zh-HK" altLang="en-US" smtClean="0"/>
              <a:t>04/06/19</a:t>
            </a:fld>
            <a:endParaRPr kumimoji="1" lang="zh-HK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zh-HK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F31B-D498-0D4C-A381-94EC932ACD5F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24119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2ACEE60-2A96-1C4D-998D-E5CCA9C96375}" type="datetimeFigureOut">
              <a:rPr kumimoji="1" lang="zh-HK" altLang="en-US" smtClean="0"/>
              <a:t>04/06/19</a:t>
            </a:fld>
            <a:endParaRPr kumimoji="1"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3A0F31B-D498-0D4C-A381-94EC932ACD5F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85670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7AC314-C46F-CA43-8527-82EC470F82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HK" dirty="0"/>
              <a:t>Clustering type of business in different </a:t>
            </a:r>
            <a:r>
              <a:rPr kumimoji="1" lang="en-US" altLang="zh-HK" dirty="0" err="1"/>
              <a:t>U.s.</a:t>
            </a:r>
            <a:r>
              <a:rPr kumimoji="1" lang="en-US" altLang="zh-HK" dirty="0"/>
              <a:t> cities</a:t>
            </a:r>
            <a:endParaRPr kumimoji="1" lang="zh-HK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21FBD9-9E05-9544-A48D-446205BD20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418554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26F240-2652-354E-9594-B2D94B1B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K" dirty="0"/>
              <a:t>Clustering type of business in different </a:t>
            </a:r>
            <a:r>
              <a:rPr kumimoji="1" lang="en-US" altLang="zh-HK" dirty="0" err="1"/>
              <a:t>U.s.</a:t>
            </a:r>
            <a:r>
              <a:rPr kumimoji="1" lang="en-US" altLang="zh-HK" dirty="0"/>
              <a:t> cities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45A77A-1E22-3D4A-B62D-8F21E354A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638044"/>
            <a:ext cx="8373529" cy="3101983"/>
          </a:xfrm>
        </p:spPr>
        <p:txBody>
          <a:bodyPr>
            <a:normAutofit/>
          </a:bodyPr>
          <a:lstStyle/>
          <a:p>
            <a:r>
              <a:rPr kumimoji="1" lang="en-US" altLang="zh-HK" sz="2400" dirty="0"/>
              <a:t>- </a:t>
            </a:r>
            <a:r>
              <a:rPr lang="en-US" altLang="zh-HK" sz="2400" dirty="0"/>
              <a:t> The entrepreneur would like to set up his/her own business in a city</a:t>
            </a:r>
            <a:r>
              <a:rPr lang="zh-TW" altLang="zh-HK" sz="2400" dirty="0"/>
              <a:t> </a:t>
            </a:r>
            <a:endParaRPr lang="en-US" altLang="zh-TW" sz="2400" dirty="0"/>
          </a:p>
          <a:p>
            <a:r>
              <a:rPr lang="en-US" altLang="zh-HK" sz="2400" dirty="0"/>
              <a:t>-  They need to consider the number of competitors in it and what type of business is the majority of the city</a:t>
            </a:r>
            <a:r>
              <a:rPr lang="zh-TW" altLang="zh-HK" sz="2400" dirty="0"/>
              <a:t> </a:t>
            </a:r>
            <a:endParaRPr lang="en-US" altLang="zh-TW" sz="2400" dirty="0"/>
          </a:p>
          <a:p>
            <a:r>
              <a:rPr kumimoji="1" lang="en-US" altLang="zh-HK" sz="2400" dirty="0"/>
              <a:t>- T</a:t>
            </a:r>
            <a:r>
              <a:rPr lang="en-US" altLang="zh-HK" sz="2400" dirty="0"/>
              <a:t>hey can make a better plan for choosing the city to set up their business</a:t>
            </a:r>
            <a:r>
              <a:rPr lang="zh-TW" altLang="zh-HK" sz="2400" dirty="0"/>
              <a:t> </a:t>
            </a:r>
            <a:endParaRPr kumimoji="1"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0924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4A8233-49AE-1245-8532-73AD42EA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K" dirty="0"/>
              <a:t>Data acquisition and cleaning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EF1C18-C50B-2B4D-866A-FC20A519A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HK" sz="3200" dirty="0"/>
              <a:t>Wikipedia</a:t>
            </a:r>
          </a:p>
          <a:p>
            <a:r>
              <a:rPr kumimoji="1" lang="en-US" altLang="zh-HK" sz="3200" dirty="0"/>
              <a:t>Foursquare</a:t>
            </a:r>
            <a:endParaRPr kumimoji="1" lang="zh-HK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822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22F1C7-C85A-3049-A1A0-516C45AC8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K" dirty="0"/>
              <a:t>Venue data sample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234717-B3C8-8344-A8C9-0493AE635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HK" altLang="en-US" dirty="0"/>
          </a:p>
        </p:txBody>
      </p:sp>
      <p:pic>
        <p:nvPicPr>
          <p:cNvPr id="4" name="圖片 3" descr="一張含有 螢幕擷取畫面 的圖片&#10;&#10;自動產生的描述">
            <a:extLst>
              <a:ext uri="{FF2B5EF4-FFF2-40B4-BE49-F238E27FC236}">
                <a16:creationId xmlns:a16="http://schemas.microsoft.com/office/drawing/2014/main" id="{C155AC1C-3B03-2847-BBFC-565B6358F0C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714" y="2331872"/>
            <a:ext cx="8720735" cy="379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44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DB2799-5E72-CB47-A131-CC4EBD058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K" dirty="0"/>
              <a:t>The most common venue in different cities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B1E021-1281-AD40-B83E-9CE12FE10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HK" altLang="en-US"/>
          </a:p>
        </p:txBody>
      </p:sp>
      <p:pic>
        <p:nvPicPr>
          <p:cNvPr id="4" name="圖片 3" descr="一張含有 螢幕擷取畫面 的圖片&#10;&#10;自動產生的描述">
            <a:extLst>
              <a:ext uri="{FF2B5EF4-FFF2-40B4-BE49-F238E27FC236}">
                <a16:creationId xmlns:a16="http://schemas.microsoft.com/office/drawing/2014/main" id="{D96CF5A5-B738-B14F-BC92-2DA5D7575DE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865" y="2450662"/>
            <a:ext cx="8290997" cy="362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8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EF2557-D600-634C-A877-9FF800E9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K" dirty="0"/>
              <a:t>Different common venue in Different cities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4116D8-8CE5-6348-A1F3-92548C51C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HK" altLang="en-US"/>
          </a:p>
        </p:txBody>
      </p:sp>
      <p:pic>
        <p:nvPicPr>
          <p:cNvPr id="4" name="圖片 3" descr="一張含有 文字, 地圖 的圖片&#10;&#10;自動產生的描述">
            <a:extLst>
              <a:ext uri="{FF2B5EF4-FFF2-40B4-BE49-F238E27FC236}">
                <a16:creationId xmlns:a16="http://schemas.microsoft.com/office/drawing/2014/main" id="{8E678903-3EB8-E642-A42A-E1252BEA50E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37" y="2390775"/>
            <a:ext cx="8612187" cy="408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9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06DAB7-969F-C942-9AE5-8503A7CB2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K" dirty="0"/>
              <a:t>Conclusion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53E7E6-D7D2-2D46-89BE-6E827811A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sz="3200" dirty="0"/>
              <a:t>Entrepreneur can use the above map as a reference to choose the cities to set up their own business.</a:t>
            </a:r>
            <a:endParaRPr lang="zh-TW" altLang="zh-HK" sz="3200" dirty="0"/>
          </a:p>
          <a:p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774096716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{18A226DD-520D-1E46-92D3-B300A51D4DA8}tf10001120</Template>
  <TotalTime>10</TotalTime>
  <Words>119</Words>
  <Application>Microsoft Macintosh PowerPoint</Application>
  <PresentationFormat>寬螢幕</PresentationFormat>
  <Paragraphs>13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包裹</vt:lpstr>
      <vt:lpstr>Clustering type of business in different U.s. cities</vt:lpstr>
      <vt:lpstr>Clustering type of business in different U.s. cities</vt:lpstr>
      <vt:lpstr>Data acquisition and cleaning</vt:lpstr>
      <vt:lpstr>Venue data sample</vt:lpstr>
      <vt:lpstr>The most common venue in different cities</vt:lpstr>
      <vt:lpstr>Different common venue in Different cities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type of business in different U.s. cities</dc:title>
  <dc:creator>HO Cheuk Fung</dc:creator>
  <cp:lastModifiedBy>HO Cheuk Fung</cp:lastModifiedBy>
  <cp:revision>1</cp:revision>
  <dcterms:created xsi:type="dcterms:W3CDTF">2019-06-04T12:16:53Z</dcterms:created>
  <dcterms:modified xsi:type="dcterms:W3CDTF">2019-06-04T12:27:39Z</dcterms:modified>
</cp:coreProperties>
</file>