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13.xml" ContentType="application/vnd.openxmlformats-officedocument.presentationml.slide+xml"/>
  <Override PartName="/ppt/slideMasters/slideMaster114.xml" ContentType="application/vnd.openxmlformats-officedocument.presentationml.slideMaster+xml"/>
  <Override PartName="/ppt/slides/slide114.xml" ContentType="application/vnd.openxmlformats-officedocument.presentationml.slide+xml"/>
  <Override PartName="/ppt/slideMasters/slideMaster115.xml" ContentType="application/vnd.openxmlformats-officedocument.presentationml.slideMaster+xml"/>
  <Override PartName="/ppt/slides/slide115.xml" ContentType="application/vnd.openxmlformats-officedocument.presentationml.slide+xml"/>
  <Override PartName="/ppt/slideMasters/slideMaster116.xml" ContentType="application/vnd.openxmlformats-officedocument.presentationml.slideMaster+xml"/>
  <Override PartName="/ppt/slides/slide116.xml" ContentType="application/vnd.openxmlformats-officedocument.presentationml.slide+xml"/>
  <Override PartName="/ppt/slideMasters/slideMaster117.xml" ContentType="application/vnd.openxmlformats-officedocument.presentationml.slideMaster+xml"/>
  <Override PartName="/ppt/slides/slide117.xml" ContentType="application/vnd.openxmlformats-officedocument.presentationml.slide+xml"/>
  <Override PartName="/ppt/slideMasters/slideMaster118.xml" ContentType="application/vnd.openxmlformats-officedocument.presentationml.slideMaster+xml"/>
  <Override PartName="/ppt/slides/slide118.xml" ContentType="application/vnd.openxmlformats-officedocument.presentationml.slide+xml"/>
  <Override PartName="/ppt/slideMasters/slideMaster119.xml" ContentType="application/vnd.openxmlformats-officedocument.presentationml.slideMaster+xml"/>
  <Override PartName="/ppt/slides/slide119.xml" ContentType="application/vnd.openxmlformats-officedocument.presentationml.slide+xml"/>
  <Override PartName="/ppt/slideMasters/slideMaster120.xml" ContentType="application/vnd.openxmlformats-officedocument.presentationml.slideMaster+xml"/>
  <Override PartName="/ppt/slides/slide120.xml" ContentType="application/vnd.openxmlformats-officedocument.presentationml.slide+xml"/>
  <Override PartName="/ppt/slideMasters/slideMaster121.xml" ContentType="application/vnd.openxmlformats-officedocument.presentationml.slideMaster+xml"/>
  <Override PartName="/ppt/slides/slide121.xml" ContentType="application/vnd.openxmlformats-officedocument.presentationml.slide+xml"/>
  <Override PartName="/ppt/slideMasters/slideMaster122.xml" ContentType="application/vnd.openxmlformats-officedocument.presentationml.slideMaster+xml"/>
  <Override PartName="/ppt/slides/slide122.xml" ContentType="application/vnd.openxmlformats-officedocument.presentationml.slide+xml"/>
  <Override PartName="/ppt/slideMasters/slideMaster123.xml" ContentType="application/vnd.openxmlformats-officedocument.presentationml.slideMaster+xml"/>
  <Override PartName="/ppt/slides/slide123.xml" ContentType="application/vnd.openxmlformats-officedocument.presentationml.slide+xml"/>
  <Override PartName="/ppt/slideMasters/slideMaster124.xml" ContentType="application/vnd.openxmlformats-officedocument.presentationml.slideMaster+xml"/>
  <Override PartName="/ppt/slides/slide124.xml" ContentType="application/vnd.openxmlformats-officedocument.presentationml.slide+xml"/>
  <Override PartName="/ppt/slideMasters/slideMaster125.xml" ContentType="application/vnd.openxmlformats-officedocument.presentationml.slideMaster+xml"/>
  <Override PartName="/ppt/slides/slide125.xml" ContentType="application/vnd.openxmlformats-officedocument.presentationml.slide+xml"/>
  <Override PartName="/ppt/slideMasters/slideMaster126.xml" ContentType="application/vnd.openxmlformats-officedocument.presentationml.slideMaster+xml"/>
  <Override PartName="/ppt/slides/slide126.xml" ContentType="application/vnd.openxmlformats-officedocument.presentationml.slide+xml"/>
  <Override PartName="/ppt/slideMasters/slideMaster127.xml" ContentType="application/vnd.openxmlformats-officedocument.presentationml.slideMaster+xml"/>
  <Override PartName="/ppt/slides/slide127.xml" ContentType="application/vnd.openxmlformats-officedocument.presentationml.slide+xml"/>
  <Override PartName="/ppt/slideMasters/slideMaster128.xml" ContentType="application/vnd.openxmlformats-officedocument.presentationml.slideMaster+xml"/>
  <Override PartName="/ppt/slides/slide128.xml" ContentType="application/vnd.openxmlformats-officedocument.presentationml.slide+xml"/>
  <Override PartName="/ppt/slideMasters/slideMaster129.xml" ContentType="application/vnd.openxmlformats-officedocument.presentationml.slideMaster+xml"/>
  <Override PartName="/ppt/slides/slide129.xml" ContentType="application/vnd.openxmlformats-officedocument.presentationml.slide+xml"/>
  <Override PartName="/ppt/slideMasters/slideMaster130.xml" ContentType="application/vnd.openxmlformats-officedocument.presentationml.slideMaster+xml"/>
  <Override PartName="/ppt/slides/slide130.xml" ContentType="application/vnd.openxmlformats-officedocument.presentationml.slide+xml"/>
  <Override PartName="/ppt/slideMasters/slideMaster131.xml" ContentType="application/vnd.openxmlformats-officedocument.presentationml.slideMaster+xml"/>
  <Override PartName="/ppt/slides/slide131.xml" ContentType="application/vnd.openxmlformats-officedocument.presentationml.slide+xml"/>
  <Override PartName="/ppt/slideMasters/slideMaster132.xml" ContentType="application/vnd.openxmlformats-officedocument.presentationml.slideMaster+xml"/>
  <Override PartName="/ppt/slides/slide132.xml" ContentType="application/vnd.openxmlformats-officedocument.presentationml.slide+xml"/>
  <Override PartName="/ppt/slideMasters/slideMaster133.xml" ContentType="application/vnd.openxmlformats-officedocument.presentationml.slideMaster+xml"/>
  <Override PartName="/ppt/slides/slide133.xml" ContentType="application/vnd.openxmlformats-officedocument.presentationml.slide+xml"/>
  <Override PartName="/ppt/slideMasters/slideMaster134.xml" ContentType="application/vnd.openxmlformats-officedocument.presentationml.slideMaster+xml"/>
  <Override PartName="/ppt/slides/slide134.xml" ContentType="application/vnd.openxmlformats-officedocument.presentationml.slide+xml"/>
  <Override PartName="/ppt/slideMasters/slideMaster135.xml" ContentType="application/vnd.openxmlformats-officedocument.presentationml.slideMaster+xml"/>
  <Override PartName="/ppt/slides/slide135.xml" ContentType="application/vnd.openxmlformats-officedocument.presentationml.slide+xml"/>
  <Override PartName="/ppt/slideMasters/slideMaster136.xml" ContentType="application/vnd.openxmlformats-officedocument.presentationml.slideMaster+xml"/>
  <Override PartName="/ppt/slides/slide136.xml" ContentType="application/vnd.openxmlformats-officedocument.presentationml.slide+xml"/>
  <Override PartName="/ppt/slideMasters/slideMaster137.xml" ContentType="application/vnd.openxmlformats-officedocument.presentationml.slideMaster+xml"/>
  <Override PartName="/ppt/slides/slide137.xml" ContentType="application/vnd.openxmlformats-officedocument.presentationml.slide+xml"/>
  <Override PartName="/ppt/slideMasters/slideMaster138.xml" ContentType="application/vnd.openxmlformats-officedocument.presentationml.slideMaster+xml"/>
  <Override PartName="/ppt/slides/slide138.xml" ContentType="application/vnd.openxmlformats-officedocument.presentationml.slide+xml"/>
  <Override PartName="/ppt/slideMasters/slideMaster139.xml" ContentType="application/vnd.openxmlformats-officedocument.presentationml.slideMaster+xml"/>
  <Override PartName="/ppt/slides/slide139.xml" ContentType="application/vnd.openxmlformats-officedocument.presentationml.slide+xml"/>
  <Override PartName="/ppt/slideMasters/slideMaster140.xml" ContentType="application/vnd.openxmlformats-officedocument.presentationml.slideMaster+xml"/>
  <Override PartName="/ppt/slides/slide140.xml" ContentType="application/vnd.openxmlformats-officedocument.presentationml.slide+xml"/>
  <Override PartName="/ppt/slideMasters/slideMaster141.xml" ContentType="application/vnd.openxmlformats-officedocument.presentationml.slideMaster+xml"/>
  <Override PartName="/ppt/slides/slide141.xml" ContentType="application/vnd.openxmlformats-officedocument.presentationml.slide+xml"/>
  <Override PartName="/ppt/slideMasters/slideMaster142.xml" ContentType="application/vnd.openxmlformats-officedocument.presentationml.slideMaster+xml"/>
  <Override PartName="/ppt/slides/slide142.xml" ContentType="application/vnd.openxmlformats-officedocument.presentationml.slide+xml"/>
  <Override PartName="/ppt/slideMasters/slideMaster143.xml" ContentType="application/vnd.openxmlformats-officedocument.presentationml.slideMaster+xml"/>
  <Override PartName="/ppt/slides/slide143.xml" ContentType="application/vnd.openxmlformats-officedocument.presentationml.slide+xml"/>
  <Override PartName="/ppt/slideMasters/slideMaster144.xml" ContentType="application/vnd.openxmlformats-officedocument.presentationml.slideMaster+xml"/>
  <Override PartName="/ppt/slides/slide144.xml" ContentType="application/vnd.openxmlformats-officedocument.presentationml.slide+xml"/>
  <Override PartName="/ppt/slideMasters/slideMaster145.xml" ContentType="application/vnd.openxmlformats-officedocument.presentationml.slideMaster+xml"/>
  <Override PartName="/ppt/slides/slide145.xml" ContentType="application/vnd.openxmlformats-officedocument.presentationml.slide+xml"/>
  <Override PartName="/ppt/slideMasters/slideMaster146.xml" ContentType="application/vnd.openxmlformats-officedocument.presentationml.slideMaster+xml"/>
  <Override PartName="/ppt/slides/slide146.xml" ContentType="application/vnd.openxmlformats-officedocument.presentationml.slide+xml"/>
  <Override PartName="/ppt/slideMasters/slideMaster147.xml" ContentType="application/vnd.openxmlformats-officedocument.presentationml.slideMaster+xml"/>
  <Override PartName="/ppt/slides/slide147.xml" ContentType="application/vnd.openxmlformats-officedocument.presentationml.slide+xml"/>
  <Override PartName="/ppt/slideMasters/slideMaster148.xml" ContentType="application/vnd.openxmlformats-officedocument.presentationml.slideMaster+xml"/>
  <Override PartName="/ppt/slides/slide148.xml" ContentType="application/vnd.openxmlformats-officedocument.presentationml.slide+xml"/>
  <Override PartName="/ppt/slideMasters/slideMaster149.xml" ContentType="application/vnd.openxmlformats-officedocument.presentationml.slideMaster+xml"/>
  <Override PartName="/ppt/slides/slide149.xml" ContentType="application/vnd.openxmlformats-officedocument.presentationml.slide+xml"/>
  <Override PartName="/ppt/slideMasters/slideMaster150.xml" ContentType="application/vnd.openxmlformats-officedocument.presentationml.slideMaster+xml"/>
  <Override PartName="/ppt/slides/slide150.xml" ContentType="application/vnd.openxmlformats-officedocument.presentationml.slide+xml"/>
  <Override PartName="/ppt/slideMasters/slideMaster151.xml" ContentType="application/vnd.openxmlformats-officedocument.presentationml.slideMaster+xml"/>
  <Override PartName="/ppt/slides/slide151.xml" ContentType="application/vnd.openxmlformats-officedocument.presentationml.slide+xml"/>
  <Override PartName="/ppt/slideMasters/slideMaster152.xml" ContentType="application/vnd.openxmlformats-officedocument.presentationml.slideMaster+xml"/>
  <Override PartName="/ppt/slides/slide152.xml" ContentType="application/vnd.openxmlformats-officedocument.presentationml.slide+xml"/>
  <Override PartName="/ppt/slideMasters/slideMaster153.xml" ContentType="application/vnd.openxmlformats-officedocument.presentationml.slideMaster+xml"/>
  <Override PartName="/ppt/slides/slide153.xml" ContentType="application/vnd.openxmlformats-officedocument.presentationml.slide+xml"/>
  <Override PartName="/ppt/slideMasters/slideMaster154.xml" ContentType="application/vnd.openxmlformats-officedocument.presentationml.slideMaster+xml"/>
  <Override PartName="/ppt/slides/slide154.xml" ContentType="application/vnd.openxmlformats-officedocument.presentationml.slide+xml"/>
  <Override PartName="/ppt/slideMasters/slideMaster155.xml" ContentType="application/vnd.openxmlformats-officedocument.presentationml.slideMaster+xml"/>
  <Override PartName="/ppt/slides/slide155.xml" ContentType="application/vnd.openxmlformats-officedocument.presentationml.slide+xml"/>
  <Override PartName="/ppt/slideMasters/slideMaster156.xml" ContentType="application/vnd.openxmlformats-officedocument.presentationml.slideMaster+xml"/>
  <Override PartName="/ppt/slides/slide156.xml" ContentType="application/vnd.openxmlformats-officedocument.presentationml.slide+xml"/>
  <Override PartName="/ppt/slideMasters/slideMaster157.xml" ContentType="application/vnd.openxmlformats-officedocument.presentationml.slideMaster+xml"/>
  <Override PartName="/ppt/slides/slide157.xml" ContentType="application/vnd.openxmlformats-officedocument.presentationml.slide+xml"/>
  <Override PartName="/ppt/slideMasters/slideMaster158.xml" ContentType="application/vnd.openxmlformats-officedocument.presentationml.slideMaster+xml"/>
  <Override PartName="/ppt/slides/slide158.xml" ContentType="application/vnd.openxmlformats-officedocument.presentationml.slide+xml"/>
  <Override PartName="/ppt/slideMasters/slideMaster159.xml" ContentType="application/vnd.openxmlformats-officedocument.presentationml.slideMaster+xml"/>
  <Override PartName="/ppt/slides/slide159.xml" ContentType="application/vnd.openxmlformats-officedocument.presentationml.slide+xml"/>
  <Override PartName="/ppt/slideMasters/slideMaster160.xml" ContentType="application/vnd.openxmlformats-officedocument.presentationml.slideMaster+xml"/>
  <Override PartName="/ppt/slides/slide160.xml" ContentType="application/vnd.openxmlformats-officedocument.presentationml.slide+xml"/>
  <Override PartName="/ppt/slideMasters/slideMaster161.xml" ContentType="application/vnd.openxmlformats-officedocument.presentationml.slideMaster+xml"/>
  <Override PartName="/ppt/slides/slide161.xml" ContentType="application/vnd.openxmlformats-officedocument.presentationml.slide+xml"/>
  <Override PartName="/ppt/slideMasters/slideMaster162.xml" ContentType="application/vnd.openxmlformats-officedocument.presentationml.slideMaster+xml"/>
  <Override PartName="/ppt/slides/slide162.xml" ContentType="application/vnd.openxmlformats-officedocument.presentationml.slide+xml"/>
  <Override PartName="/ppt/slideMasters/slideMaster163.xml" ContentType="application/vnd.openxmlformats-officedocument.presentationml.slideMaster+xml"/>
  <Override PartName="/ppt/slides/slide163.xml" ContentType="application/vnd.openxmlformats-officedocument.presentationml.slide+xml"/>
  <Override PartName="/ppt/slideMasters/slideMaster164.xml" ContentType="application/vnd.openxmlformats-officedocument.presentationml.slideMaster+xml"/>
  <Override PartName="/ppt/slides/slide164.xml" ContentType="application/vnd.openxmlformats-officedocument.presentationml.slide+xml"/>
  <Override PartName="/ppt/slideMasters/slideMaster165.xml" ContentType="application/vnd.openxmlformats-officedocument.presentationml.slideMaster+xml"/>
  <Override PartName="/ppt/slides/slide165.xml" ContentType="application/vnd.openxmlformats-officedocument.presentationml.slide+xml"/>
  <Override PartName="/ppt/slideMasters/slideMaster166.xml" ContentType="application/vnd.openxmlformats-officedocument.presentationml.slideMaster+xml"/>
  <Override PartName="/ppt/slides/slide166.xml" ContentType="application/vnd.openxmlformats-officedocument.presentationml.slide+xml"/>
  <Override PartName="/ppt/slideMasters/slideMaster167.xml" ContentType="application/vnd.openxmlformats-officedocument.presentationml.slideMaster+xml"/>
  <Override PartName="/ppt/slides/slide167.xml" ContentType="application/vnd.openxmlformats-officedocument.presentationml.slide+xml"/>
  <Override PartName="/ppt/slideMasters/slideMaster168.xml" ContentType="application/vnd.openxmlformats-officedocument.presentationml.slideMaster+xml"/>
  <Override PartName="/ppt/slides/slide168.xml" ContentType="application/vnd.openxmlformats-officedocument.presentationml.slide+xml"/>
  <Override PartName="/ppt/slideMasters/slideMaster169.xml" ContentType="application/vnd.openxmlformats-officedocument.presentationml.slideMaster+xml"/>
  <Override PartName="/ppt/slides/slide169.xml" ContentType="application/vnd.openxmlformats-officedocument.presentationml.slide+xml"/>
  <Override PartName="/ppt/slideMasters/slideMaster170.xml" ContentType="application/vnd.openxmlformats-officedocument.presentationml.slideMaster+xml"/>
  <Override PartName="/ppt/slides/slide170.xml" ContentType="application/vnd.openxmlformats-officedocument.presentationml.slide+xml"/>
  <Override PartName="/ppt/slideMasters/slideMaster171.xml" ContentType="application/vnd.openxmlformats-officedocument.presentationml.slideMaster+xml"/>
  <Override PartName="/ppt/slides/slide171.xml" ContentType="application/vnd.openxmlformats-officedocument.presentationml.slide+xml"/>
  <Override PartName="/ppt/slideMasters/slideMaster172.xml" ContentType="application/vnd.openxmlformats-officedocument.presentationml.slideMaster+xml"/>
  <Override PartName="/ppt/slides/slide172.xml" ContentType="application/vnd.openxmlformats-officedocument.presentationml.slide+xml"/>
  <Override PartName="/ppt/slideMasters/slideMaster173.xml" ContentType="application/vnd.openxmlformats-officedocument.presentationml.slideMaster+xml"/>
  <Override PartName="/ppt/slides/slide173.xml" ContentType="application/vnd.openxmlformats-officedocument.presentationml.slide+xml"/>
  <Override PartName="/ppt/slideMasters/slideMaster174.xml" ContentType="application/vnd.openxmlformats-officedocument.presentationml.slideMaster+xml"/>
  <Override PartName="/ppt/slides/slide174.xml" ContentType="application/vnd.openxmlformats-officedocument.presentationml.slide+xml"/>
  <Override PartName="/ppt/slideMasters/slideMaster175.xml" ContentType="application/vnd.openxmlformats-officedocument.presentationml.slideMaster+xml"/>
  <Override PartName="/ppt/slides/slide175.xml" ContentType="application/vnd.openxmlformats-officedocument.presentationml.slide+xml"/>
  <Override PartName="/ppt/slideMasters/slideMaster176.xml" ContentType="application/vnd.openxmlformats-officedocument.presentationml.slideMaster+xml"/>
  <Override PartName="/ppt/slides/slide176.xml" ContentType="application/vnd.openxmlformats-officedocument.presentationml.slide+xml"/>
  <Override PartName="/ppt/slideMasters/slideMaster177.xml" ContentType="application/vnd.openxmlformats-officedocument.presentationml.slideMaster+xml"/>
  <Override PartName="/ppt/slides/slide177.xml" ContentType="application/vnd.openxmlformats-officedocument.presentationml.slide+xml"/>
  <Override PartName="/ppt/slideMasters/slideMaster178.xml" ContentType="application/vnd.openxmlformats-officedocument.presentationml.slideMaster+xml"/>
  <Override PartName="/ppt/slides/slide178.xml" ContentType="application/vnd.openxmlformats-officedocument.presentationml.slide+xml"/>
  <Override PartName="/ppt/slideMasters/slideMaster179.xml" ContentType="application/vnd.openxmlformats-officedocument.presentationml.slideMaster+xml"/>
  <Override PartName="/ppt/slides/slide179.xml" ContentType="application/vnd.openxmlformats-officedocument.presentationml.slide+xml"/>
  <Override PartName="/ppt/slideMasters/slideMaster180.xml" ContentType="application/vnd.openxmlformats-officedocument.presentationml.slideMaster+xml"/>
  <Override PartName="/ppt/slides/slide180.xml" ContentType="application/vnd.openxmlformats-officedocument.presentationml.slide+xml"/>
  <Override PartName="/ppt/slideMasters/slideMaster181.xml" ContentType="application/vnd.openxmlformats-officedocument.presentationml.slideMaster+xml"/>
  <Override PartName="/ppt/slides/slide181.xml" ContentType="application/vnd.openxmlformats-officedocument.presentationml.slide+xml"/>
  <Override PartName="/ppt/slideMasters/slideMaster182.xml" ContentType="application/vnd.openxmlformats-officedocument.presentationml.slideMaster+xml"/>
  <Override PartName="/ppt/slides/slide182.xml" ContentType="application/vnd.openxmlformats-officedocument.presentationml.slide+xml"/>
  <Override PartName="/ppt/slideMasters/slideMaster183.xml" ContentType="application/vnd.openxmlformats-officedocument.presentationml.slideMaster+xml"/>
  <Override PartName="/ppt/slides/slide183.xml" ContentType="application/vnd.openxmlformats-officedocument.presentationml.slide+xml"/>
  <Override PartName="/ppt/slideMasters/slideMaster184.xml" ContentType="application/vnd.openxmlformats-officedocument.presentationml.slideMaster+xml"/>
  <Override PartName="/ppt/slides/slide184.xml" ContentType="application/vnd.openxmlformats-officedocument.presentationml.slide+xml"/>
  <Override PartName="/ppt/slideMasters/slideMaster185.xml" ContentType="application/vnd.openxmlformats-officedocument.presentationml.slideMaster+xml"/>
  <Override PartName="/ppt/slides/slide185.xml" ContentType="application/vnd.openxmlformats-officedocument.presentationml.slide+xml"/>
  <Override PartName="/ppt/slideMasters/slideMaster186.xml" ContentType="application/vnd.openxmlformats-officedocument.presentationml.slideMaster+xml"/>
  <Override PartName="/ppt/slides/slide186.xml" ContentType="application/vnd.openxmlformats-officedocument.presentationml.slide+xml"/>
  <Override PartName="/ppt/slideMasters/slideMaster187.xml" ContentType="application/vnd.openxmlformats-officedocument.presentationml.slideMaster+xml"/>
  <Override PartName="/ppt/slides/slide187.xml" ContentType="application/vnd.openxmlformats-officedocument.presentationml.slide+xml"/>
  <Override PartName="/ppt/slideMasters/slideMaster188.xml" ContentType="application/vnd.openxmlformats-officedocument.presentationml.slideMaster+xml"/>
  <Override PartName="/ppt/slides/slide188.xml" ContentType="application/vnd.openxmlformats-officedocument.presentationml.slide+xml"/>
  <Override PartName="/ppt/slideMasters/slideMaster189.xml" ContentType="application/vnd.openxmlformats-officedocument.presentationml.slideMaster+xml"/>
  <Override PartName="/ppt/slides/slide189.xml" ContentType="application/vnd.openxmlformats-officedocument.presentationml.slide+xml"/>
  <Override PartName="/ppt/slideMasters/slideMaster190.xml" ContentType="application/vnd.openxmlformats-officedocument.presentationml.slideMaster+xml"/>
  <Override PartName="/ppt/slides/slide190.xml" ContentType="application/vnd.openxmlformats-officedocument.presentationml.slide+xml"/>
  <Override PartName="/ppt/slideMasters/slideMaster191.xml" ContentType="application/vnd.openxmlformats-officedocument.presentationml.slideMaster+xml"/>
  <Override PartName="/ppt/slides/slide191.xml" ContentType="application/vnd.openxmlformats-officedocument.presentationml.slide+xml"/>
  <Override PartName="/ppt/slideMasters/slideMaster192.xml" ContentType="application/vnd.openxmlformats-officedocument.presentationml.slideMaster+xml"/>
  <Override PartName="/ppt/slides/slide192.xml" ContentType="application/vnd.openxmlformats-officedocument.presentationml.slide+xml"/>
  <Override PartName="/ppt/slideMasters/slideMaster193.xml" ContentType="application/vnd.openxmlformats-officedocument.presentationml.slideMaster+xml"/>
  <Override PartName="/ppt/slides/slide193.xml" ContentType="application/vnd.openxmlformats-officedocument.presentationml.slide+xml"/>
  <Override PartName="/ppt/slideMasters/slideMaster194.xml" ContentType="application/vnd.openxmlformats-officedocument.presentationml.slideMaster+xml"/>
  <Override PartName="/ppt/slides/slide194.xml" ContentType="application/vnd.openxmlformats-officedocument.presentationml.slide+xml"/>
  <Override PartName="/ppt/slideMasters/slideMaster195.xml" ContentType="application/vnd.openxmlformats-officedocument.presentationml.slideMaster+xml"/>
  <Override PartName="/ppt/slides/slide195.xml" ContentType="application/vnd.openxmlformats-officedocument.presentationml.slide+xml"/>
  <Override PartName="/ppt/slideMasters/slideMaster196.xml" ContentType="application/vnd.openxmlformats-officedocument.presentationml.slideMaster+xml"/>
  <Override PartName="/ppt/slides/slide196.xml" ContentType="application/vnd.openxmlformats-officedocument.presentationml.slide+xml"/>
  <Override PartName="/ppt/slideMasters/slideMaster197.xml" ContentType="application/vnd.openxmlformats-officedocument.presentationml.slideMaster+xml"/>
  <Override PartName="/ppt/slides/slide197.xml" ContentType="application/vnd.openxmlformats-officedocument.presentationml.slide+xml"/>
  <Override PartName="/ppt/slideMasters/slideMaster198.xml" ContentType="application/vnd.openxmlformats-officedocument.presentationml.slideMaster+xml"/>
  <Override PartName="/ppt/slides/slide198.xml" ContentType="application/vnd.openxmlformats-officedocument.presentationml.slide+xml"/>
  <Override PartName="/ppt/slideMasters/slideMaster199.xml" ContentType="application/vnd.openxmlformats-officedocument.presentationml.slideMaster+xml"/>
  <Override PartName="/ppt/slides/slide199.xml" ContentType="application/vnd.openxmlformats-officedocument.presentationml.slide+xml"/>
  <Override PartName="/ppt/slideMasters/slideMaster200.xml" ContentType="application/vnd.openxmlformats-officedocument.presentationml.slideMaster+xml"/>
  <Override PartName="/ppt/slides/slide200.xml" ContentType="application/vnd.openxmlformats-officedocument.presentationml.slide+xml"/>
  <Override PartName="/ppt/slideMasters/slideMaster201.xml" ContentType="application/vnd.openxmlformats-officedocument.presentationml.slideMaster+xml"/>
  <Override PartName="/ppt/slides/slide201.xml" ContentType="application/vnd.openxmlformats-officedocument.presentationml.slide+xml"/>
  <Override PartName="/ppt/slideMasters/slideMaster202.xml" ContentType="application/vnd.openxmlformats-officedocument.presentationml.slideMaster+xml"/>
  <Override PartName="/ppt/slides/slide202.xml" ContentType="application/vnd.openxmlformats-officedocument.presentationml.slide+xml"/>
  <Override PartName="/ppt/slideMasters/slideMaster203.xml" ContentType="application/vnd.openxmlformats-officedocument.presentationml.slideMaster+xml"/>
  <Override PartName="/ppt/slides/slide203.xml" ContentType="application/vnd.openxmlformats-officedocument.presentationml.slide+xml"/>
  <Override PartName="/ppt/slideMasters/slideMaster204.xml" ContentType="application/vnd.openxmlformats-officedocument.presentationml.slideMaster+xml"/>
  <Override PartName="/ppt/slides/slide2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</p:sldIdLst>
  <p:notesMasterIdLst>
    <p:notesMasterId r:id="rId20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notesMaster" Target="notesMasters/notesMaster1.xml"/><Relationship Id="rId207" Type="http://schemas.openxmlformats.org/officeDocument/2006/relationships/presProps" Target="presProps.xml"/><Relationship Id="rId208" Type="http://schemas.openxmlformats.org/officeDocument/2006/relationships/viewProps" Target="viewProps.xml"/><Relationship Id="rId209" Type="http://schemas.openxmlformats.org/officeDocument/2006/relationships/theme" Target="theme/theme1.xml"/><Relationship Id="rId2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0.xml"/>
		</Relationships>
</file>

<file path=ppt/notesSlides/_rels/notesSlide1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1.xml"/>
		</Relationships>
</file>

<file path=ppt/notesSlides/_rels/notesSlide1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2.xml"/>
		</Relationships>
</file>

<file path=ppt/notesSlides/_rels/notesSlide1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3.xml"/>
		</Relationships>
</file>

<file path=ppt/notesSlides/_rels/notesSlide1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4.xml"/>
		</Relationships>
</file>

<file path=ppt/notesSlides/_rels/notesSlide10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5.xml"/>
		</Relationships>
</file>

<file path=ppt/notesSlides/_rels/notesSlide10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6.xml"/>
		</Relationships>
</file>

<file path=ppt/notesSlides/_rels/notesSlide10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7.xml"/>
		</Relationships>
</file>

<file path=ppt/notesSlides/_rels/notesSlide10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8.xml"/>
		</Relationships>
</file>

<file path=ppt/notesSlides/_rels/notesSlide10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9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0.xml"/>
		</Relationships>
</file>

<file path=ppt/notesSlides/_rels/notesSlide1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1.xml"/>
		</Relationships>
</file>

<file path=ppt/notesSlides/_rels/notesSlide1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2.xml"/>
		</Relationships>
</file>

<file path=ppt/notesSlides/_rels/notesSlide1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3.xml"/>
		</Relationships>
</file>

<file path=ppt/notesSlides/_rels/notesSlide1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4.xml"/>
		</Relationships>
</file>

<file path=ppt/notesSlides/_rels/notesSlide1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5.xml"/>
		</Relationships>
</file>

<file path=ppt/notesSlides/_rels/notesSlide1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6.xml"/>
		</Relationships>
</file>

<file path=ppt/notesSlides/_rels/notesSlide1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7.xml"/>
		</Relationships>
</file>

<file path=ppt/notesSlides/_rels/notesSlide1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8.xml"/>
		</Relationships>
</file>

<file path=ppt/notesSlides/_rels/notesSlide1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9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0.xml"/>
		</Relationships>
</file>

<file path=ppt/notesSlides/_rels/notesSlide1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1.xml"/>
		</Relationships>
</file>

<file path=ppt/notesSlides/_rels/notesSlide1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2.xml"/>
		</Relationships>
</file>

<file path=ppt/notesSlides/_rels/notesSlide1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3.xml"/>
		</Relationships>
</file>

<file path=ppt/notesSlides/_rels/notesSlide1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4.xml"/>
		</Relationships>
</file>

<file path=ppt/notesSlides/_rels/notesSlide1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5.xml"/>
		</Relationships>
</file>

<file path=ppt/notesSlides/_rels/notesSlide1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6.xml"/>
		</Relationships>
</file>

<file path=ppt/notesSlides/_rels/notesSlide1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7.xml"/>
		</Relationships>
</file>

<file path=ppt/notesSlides/_rels/notesSlide1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8.xml"/>
		</Relationships>
</file>

<file path=ppt/notesSlides/_rels/notesSlide1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9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0.xml"/>
		</Relationships>
</file>

<file path=ppt/notesSlides/_rels/notesSlide1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1.xml"/>
		</Relationships>
</file>

<file path=ppt/notesSlides/_rels/notesSlide1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2.xml"/>
		</Relationships>
</file>

<file path=ppt/notesSlides/_rels/notesSlide1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3.xml"/>
		</Relationships>
</file>

<file path=ppt/notesSlides/_rels/notesSlide1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4.xml"/>
		</Relationships>
</file>

<file path=ppt/notesSlides/_rels/notesSlide1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5.xml"/>
		</Relationships>
</file>

<file path=ppt/notesSlides/_rels/notesSlide1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6.xml"/>
		</Relationships>
</file>

<file path=ppt/notesSlides/_rels/notesSlide1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7.xml"/>
		</Relationships>
</file>

<file path=ppt/notesSlides/_rels/notesSlide1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8.xml"/>
		</Relationships>
</file>

<file path=ppt/notesSlides/_rels/notesSlide1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9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0.xml"/>
		</Relationships>
</file>

<file path=ppt/notesSlides/_rels/notesSlide1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1.xml"/>
		</Relationships>
</file>

<file path=ppt/notesSlides/_rels/notesSlide1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2.xml"/>
		</Relationships>
</file>

<file path=ppt/notesSlides/_rels/notesSlide1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3.xml"/>
		</Relationships>
</file>

<file path=ppt/notesSlides/_rels/notesSlide1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4.xml"/>
		</Relationships>
</file>

<file path=ppt/notesSlides/_rels/notesSlide1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5.xml"/>
		</Relationships>
</file>

<file path=ppt/notesSlides/_rels/notesSlide1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6.xml"/>
		</Relationships>
</file>

<file path=ppt/notesSlides/_rels/notesSlide1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7.xml"/>
		</Relationships>
</file>

<file path=ppt/notesSlides/_rels/notesSlide1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8.xml"/>
		</Relationships>
</file>

<file path=ppt/notesSlides/_rels/notesSlide1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9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0.xml"/>
		</Relationships>
</file>

<file path=ppt/notesSlides/_rels/notesSlide1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1.xml"/>
		</Relationships>
</file>

<file path=ppt/notesSlides/_rels/notesSlide1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2.xml"/>
		</Relationships>
</file>

<file path=ppt/notesSlides/_rels/notesSlide1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3.xml"/>
		</Relationships>
</file>

<file path=ppt/notesSlides/_rels/notesSlide1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4.xml"/>
		</Relationships>
</file>

<file path=ppt/notesSlides/_rels/notesSlide1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5.xml"/>
		</Relationships>
</file>

<file path=ppt/notesSlides/_rels/notesSlide1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6.xml"/>
		</Relationships>
</file>

<file path=ppt/notesSlides/_rels/notesSlide1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7.xml"/>
		</Relationships>
</file>

<file path=ppt/notesSlides/_rels/notesSlide1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8.xml"/>
		</Relationships>
</file>

<file path=ppt/notesSlides/_rels/notesSlide1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9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0.xml"/>
		</Relationships>
</file>

<file path=ppt/notesSlides/_rels/notesSlide1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1.xml"/>
		</Relationships>
</file>

<file path=ppt/notesSlides/_rels/notesSlide1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2.xml"/>
		</Relationships>
</file>

<file path=ppt/notesSlides/_rels/notesSlide1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3.xml"/>
		</Relationships>
</file>

<file path=ppt/notesSlides/_rels/notesSlide1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4.xml"/>
		</Relationships>
</file>

<file path=ppt/notesSlides/_rels/notesSlide1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5.xml"/>
		</Relationships>
</file>

<file path=ppt/notesSlides/_rels/notesSlide1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6.xml"/>
		</Relationships>
</file>

<file path=ppt/notesSlides/_rels/notesSlide1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7.xml"/>
		</Relationships>
</file>

<file path=ppt/notesSlides/_rels/notesSlide1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8.xml"/>
		</Relationships>
</file>

<file path=ppt/notesSlides/_rels/notesSlide1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9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0.xml"/>
		</Relationships>
</file>

<file path=ppt/notesSlides/_rels/notesSlide1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1.xml"/>
		</Relationships>
</file>

<file path=ppt/notesSlides/_rels/notesSlide1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2.xml"/>
		</Relationships>
</file>

<file path=ppt/notesSlides/_rels/notesSlide1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3.xml"/>
		</Relationships>
</file>

<file path=ppt/notesSlides/_rels/notesSlide1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4.xml"/>
		</Relationships>
</file>

<file path=ppt/notesSlides/_rels/notesSlide1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5.xml"/>
		</Relationships>
</file>

<file path=ppt/notesSlides/_rels/notesSlide1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6.xml"/>
		</Relationships>
</file>

<file path=ppt/notesSlides/_rels/notesSlide1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7.xml"/>
		</Relationships>
</file>

<file path=ppt/notesSlides/_rels/notesSlide1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8.xml"/>
		</Relationships>
</file>

<file path=ppt/notesSlides/_rels/notesSlide1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9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0.xml"/>
		</Relationships>
</file>

<file path=ppt/notesSlides/_rels/notesSlide1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1.xml"/>
		</Relationships>
</file>

<file path=ppt/notesSlides/_rels/notesSlide1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2.xml"/>
		</Relationships>
</file>

<file path=ppt/notesSlides/_rels/notesSlide1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3.xml"/>
		</Relationships>
</file>

<file path=ppt/notesSlides/_rels/notesSlide1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4.xml"/>
		</Relationships>
</file>

<file path=ppt/notesSlides/_rels/notesSlide1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5.xml"/>
		</Relationships>
</file>

<file path=ppt/notesSlides/_rels/notesSlide1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6.xml"/>
		</Relationships>
</file>

<file path=ppt/notesSlides/_rels/notesSlide1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7.xml"/>
		</Relationships>
</file>

<file path=ppt/notesSlides/_rels/notesSlide1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8.xml"/>
		</Relationships>
</file>

<file path=ppt/notesSlides/_rels/notesSlide1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9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1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0.xml"/>
		</Relationships>
</file>

<file path=ppt/notesSlides/_rels/notesSlide1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1.xml"/>
		</Relationships>
</file>

<file path=ppt/notesSlides/_rels/notesSlide1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2.xml"/>
		</Relationships>
</file>

<file path=ppt/notesSlides/_rels/notesSlide1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3.xml"/>
		</Relationships>
</file>

<file path=ppt/notesSlides/_rels/notesSlide1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4.xml"/>
		</Relationships>
</file>

<file path=ppt/notesSlides/_rels/notesSlide1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5.xml"/>
		</Relationships>
</file>

<file path=ppt/notesSlides/_rels/notesSlide1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6.xml"/>
		</Relationships>
</file>

<file path=ppt/notesSlides/_rels/notesSlide1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7.xml"/>
		</Relationships>
</file>

<file path=ppt/notesSlides/_rels/notesSlide1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8.xml"/>
		</Relationships>
</file>

<file path=ppt/notesSlides/_rels/notesSlide1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0.xml"/>
		</Relationships>
</file>

<file path=ppt/notesSlides/_rels/notesSlide2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1.xml"/>
		</Relationships>
</file>

<file path=ppt/notesSlides/_rels/notesSlide2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2.xml"/>
		</Relationships>
</file>

<file path=ppt/notesSlides/_rels/notesSlide2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3.xml"/>
		</Relationships>
</file>

<file path=ppt/notesSlides/_rels/notesSlide2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4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4.xml"/>
		</Relationships>
</file>

<file path=ppt/notesSlides/_rels/notesSlide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5.xml"/>
		</Relationships>
</file>

<file path=ppt/notesSlides/_rels/notesSlide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6.xml"/>
		</Relationships>
</file>

<file path=ppt/notesSlides/_rels/notesSlide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7.xml"/>
		</Relationships>
</file>

<file path=ppt/notesSlides/_rels/notesSlide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8.xml"/>
		</Relationships>
</file>

<file path=ppt/notesSlides/_rels/notesSlide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9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0.xml"/>
		</Relationships>
</file>

<file path=ppt/notesSlides/_rels/notesSlide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1.xml"/>
		</Relationships>
</file>

<file path=ppt/notesSlides/_rels/notesSlide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2.xml"/>
		</Relationships>
</file>

<file path=ppt/notesSlides/_rels/notesSlide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3.xml"/>
		</Relationships>
</file>

<file path=ppt/notesSlides/_rels/notesSlide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4.xml"/>
		</Relationships>
</file>

<file path=ppt/notesSlides/_rels/notesSlide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5.xml"/>
		</Relationships>
</file>

<file path=ppt/notesSlides/_rels/notesSlide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6.xml"/>
		</Relationships>
</file>

<file path=ppt/notesSlides/_rels/notesSlide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7.xml"/>
		</Relationships>
</file>

<file path=ppt/notesSlides/_rels/notesSlide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8.xml"/>
		</Relationships>
</file>

<file path=ppt/notesSlides/_rels/notesSlide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9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_rels/notesSlide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0.xml"/>
		</Relationships>
</file>

<file path=ppt/notesSlides/_rels/notesSlide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1.xml"/>
		</Relationships>
</file>

<file path=ppt/notesSlides/_rels/notesSlide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2.xml"/>
		</Relationships>
</file>

<file path=ppt/notesSlides/_rels/notesSlide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3.xml"/>
		</Relationships>
</file>

<file path=ppt/notesSlides/_rels/notesSlide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4.xml"/>
		</Relationships>
</file>

<file path=ppt/notesSlides/_rels/notesSlide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5.xml"/>
		</Relationships>
</file>

<file path=ppt/notesSlides/_rels/notesSlide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6.xml"/>
		</Relationships>
</file>

<file path=ppt/notesSlides/_rels/notesSlide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7.xml"/>
		</Relationships>
</file>

<file path=ppt/notesSlides/_rels/notesSlide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8.xml"/>
		</Relationships>
</file>

<file path=ppt/notesSlides/_rels/notesSlide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</a:t>
            </a:r>
            <a:endParaRPr lang="en-US" sz="18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Announcement:</a:t>
            </a:r>
            <a:endParaRPr lang="en-US" sz="18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Students have a central platform where staff</a:t>
            </a:r>
            <a:endParaRPr lang="en-US" sz="18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members post announcements. These</a:t>
            </a:r>
            <a:endParaRPr lang="en-US" sz="1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 include info on events, deadlines,</a:t>
            </a:r>
            <a:endParaRPr lang="en-US" sz="1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curriculum changes, or campus closures. Clicking</a:t>
            </a:r>
            <a:endParaRPr lang="en-US" sz="1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 an announcement opens a new window with all</a:t>
            </a:r>
            <a:endParaRPr lang="en-US" sz="18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 details, making it easy for students to find the</a:t>
            </a:r>
            <a:endParaRPr lang="en-US" sz="18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information they need.</a:t>
            </a:r>
            <a:endParaRPr lang="en-US" sz="18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UNCT I ONAL I T Y 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Professor Rohit Tripathi  </a:t>
            </a:r>
            <a:endParaRPr lang="en-US" sz="18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UNCYI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 Table:</a:t>
            </a:r>
            <a:endParaRPr lang="en-US" sz="18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No more digging through emails to find your timetable!</a:t>
            </a:r>
            <a:endParaRPr lang="en-US" sz="18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Now, you can easily check your personalized class</a:t>
            </a:r>
            <a:endParaRPr lang="en-US" sz="1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schedule on the portal. It's all there—your lectures, labs,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and everything else—customized just for you based on</a:t>
            </a:r>
            <a:endParaRPr lang="en-US" sz="18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your program, stream, batch, and semester. Plus, the</a:t>
            </a:r>
            <a:endParaRPr lang="en-US" sz="18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keeps it all up-to-date in real-time, so you'll never</a:t>
            </a:r>
            <a:endParaRPr lang="en-US" sz="18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be caught off guard by changes or new additions.</a:t>
            </a:r>
            <a:endParaRPr lang="en-US" sz="18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Courses:</a:t>
            </a:r>
            <a:endParaRPr lang="en-US" sz="18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 portal understands the importance of lifelong</a:t>
            </a:r>
            <a:endParaRPr lang="en-US" sz="18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learning and growing skills. Here, students can find a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 O N T E N T</a:t>
            </a:r>
            <a:endParaRPr lang="en-US" sz="18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wide range of extra courses offered by the faculty.</a:t>
            </a:r>
            <a:endParaRPr lang="en-US" sz="18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They'll see all the details they need, like what the</a:t>
            </a:r>
            <a:endParaRPr lang="en-US" sz="18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course covers, when it's happening, and who's</a:t>
            </a:r>
            <a:endParaRPr lang="en-US" sz="1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teaching it. And to help them decide, students can see</a:t>
            </a:r>
            <a:endParaRPr lang="en-US" sz="18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how many others have already signed up.</a:t>
            </a:r>
            <a:endParaRPr lang="en-US" sz="1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 T U D E N T   F U N C T I O N A L I T Y</a:t>
            </a:r>
            <a:endParaRPr lang="en-US" sz="18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1. Importance of Student Portals</a:t>
            </a:r>
            <a:endParaRPr lang="en-US" sz="18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Courses:</a:t>
            </a:r>
            <a:endParaRPr lang="en-US" sz="18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Faculty members play an integral role in our</a:t>
            </a:r>
            <a:endParaRPr lang="en-US" sz="18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 portal by using it to create and oversee</a:t>
            </a:r>
            <a:endParaRPr lang="en-US" sz="18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 or workshops beyond the core</a:t>
            </a:r>
            <a:endParaRPr lang="en-US" sz="18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curriculum. This feature enables them to share</a:t>
            </a:r>
            <a:endParaRPr lang="en-US" sz="18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their knowledge and expertise, providing students</a:t>
            </a:r>
            <a:endParaRPr lang="en-US" sz="18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with opportunities to develop into areas of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2. Key Features for Student, Faculty, and</a:t>
            </a:r>
            <a:endParaRPr lang="en-US" sz="18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interest or develop essential skills outside of their</a:t>
            </a:r>
            <a:endParaRPr lang="en-US" sz="18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program requirements.</a:t>
            </a:r>
            <a:endParaRPr lang="en-US" sz="18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 ACUL T Y </a:t>
            </a:r>
            <a:endParaRPr lang="en-US" sz="18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</a:t>
            </a:r>
            <a:endParaRPr lang="en-US" sz="18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Announcements:1.</a:t>
            </a:r>
            <a:endParaRPr lang="en-US" sz="18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use the portal to share important</a:t>
            </a:r>
            <a:endParaRPr lang="en-US" sz="18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updates with students. They can upload files like</a:t>
            </a:r>
            <a:endParaRPr lang="en-US" sz="18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PDFs or images to make announcements clearer and</a:t>
            </a:r>
            <a:endParaRPr lang="en-US" sz="18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more engaging. Plus, staff can keep track of all past</a:t>
            </a:r>
            <a:endParaRPr lang="en-US" sz="18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announcements and remove them when needed to</a:t>
            </a:r>
            <a:endParaRPr lang="en-US" sz="18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keep things current.</a:t>
            </a:r>
            <a:endParaRPr lang="en-US" sz="1800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3Phase I Complete</a:t>
            </a:r>
            <a:endParaRPr lang="en-US" sz="1800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1.E-Complaint Management: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4 Phase II Completed</a:t>
            </a:r>
            <a:endParaRPr lang="en-US" sz="1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are equipped with a dedicated</a:t>
            </a:r>
            <a:endParaRPr lang="en-US" sz="1800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interface to manage student complaints lodged</a:t>
            </a:r>
            <a:endParaRPr lang="en-US" sz="1800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through the portal. They can update the status of</a:t>
            </a:r>
            <a:endParaRPr lang="en-US" sz="1800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complaints as they are addressed, keeping students</a:t>
            </a:r>
            <a:endParaRPr lang="en-US" sz="1800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informed of the progress. The system utilizes OTP</a:t>
            </a:r>
            <a:endParaRPr lang="en-US" sz="1800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verification for an added layer of security when</a:t>
            </a:r>
            <a:endParaRPr lang="en-US" sz="1800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marking a complaint as "resolved" before deletion.</a:t>
            </a:r>
            <a:endParaRPr lang="en-US" sz="1800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5 All Functionality student,faculty, and staff  </a:t>
            </a:r>
            <a:endParaRPr lang="en-US" sz="1800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Timetable Management:1.</a:t>
            </a:r>
            <a:endParaRPr lang="en-US" sz="1800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 members play a crucial role in managing the</a:t>
            </a:r>
            <a:endParaRPr lang="en-US" sz="1800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academic calendar. The portal empowers them to</a:t>
            </a:r>
            <a:endParaRPr lang="en-US" sz="1800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create and update timetables as needed. This ensures</a:t>
            </a:r>
            <a:endParaRPr lang="en-US" sz="1800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that students have access to the most recent and</a:t>
            </a:r>
            <a:endParaRPr lang="en-US" sz="1800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accurate schedule information. Staff can also delete</a:t>
            </a:r>
            <a:endParaRPr lang="en-US" sz="1800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outdated timetables to avoid confusion.</a:t>
            </a:r>
            <a:endParaRPr lang="en-US" sz="1800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AF F   F UNCT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</a:t>
            </a:r>
            <a:endParaRPr lang="en-US" sz="18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Thank you!</a:t>
            </a:r>
            <a:endParaRPr lang="en-US" sz="1800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Minshu Shwa 2101123</a:t>
            </a:r>
            <a:endParaRPr lang="en-US" sz="1800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Hritik Pankaj 2101086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 student portal is crucial for streamlined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access to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Timetables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Announcement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E-Complaint features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Additional Courses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SECT I ON  1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E-Complaint Management1.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Online Accessibility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Centralized System: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User-Friendly Interface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Communication Features: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2.Timetable Management</a:t>
            </a: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Clear Schedule Presentation</a:t>
            </a:r>
            <a:endParaRPr 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User-Friendly Interface</a:t>
            </a: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Real-Time Updates</a:t>
            </a: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REAML I NI NG  ADMI NI ST RAT I VE  PROCESSES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Student </a:t>
            </a: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Timetable access.</a:t>
            </a: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E-complaint and Announcement.</a:t>
            </a: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Register to additional Courses.</a:t>
            </a:r>
            <a:endParaRPr 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Faculty</a:t>
            </a: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Add Additional course . </a:t>
            </a: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Remove Additional Courses;</a:t>
            </a:r>
            <a:endParaRPr 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Staff</a:t>
            </a: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Handle the complains,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WEB  PORT AL</a:t>
            </a:r>
            <a:endParaRPr 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Manage time table and create Announcement.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KEY  F EAT URES  F OR  ST UDENT ,   F ACUL T Y,   AND  ST AF F</a:t>
            </a:r>
            <a:endParaRPr lang="en-US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we completed  the 90% phase backend.</a:t>
            </a:r>
            <a:endParaRPr 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Which includes designing of all data models.</a:t>
            </a: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Implementation of controllers.</a:t>
            </a:r>
            <a:endParaRPr 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PHASE  I   COMPL ET ED</a:t>
            </a:r>
            <a:endParaRPr lang="en-US" sz="1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Remaining 10% backend Completed  which</a:t>
            </a:r>
            <a:endParaRPr lang="en-US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includes modification  in data models.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Student Portal</a:t>
            </a:r>
            <a:endParaRPr lang="en-US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Also Updates in some controller.</a:t>
            </a:r>
            <a:endParaRPr 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Implemented the  sign in  page and</a:t>
            </a:r>
            <a:endParaRPr lang="en-US" sz="1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registration page.</a:t>
            </a:r>
            <a:endParaRPr lang="en-US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Completed the frontend part for all the </a:t>
            </a:r>
            <a:endParaRPr lang="en-US" sz="1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functionality.</a:t>
            </a:r>
            <a:endParaRPr lang="en-US" sz="1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PHASE  I I   COMPL ET ED</a:t>
            </a:r>
            <a:endParaRPr lang="en-US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Streamlined Registration Process:</a:t>
            </a:r>
            <a:endParaRPr lang="en-US" sz="1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When you sign up, you'll need to verify your</a:t>
            </a:r>
            <a:endParaRPr lang="en-US" sz="1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college email address. It's a quick step that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Minshu Shaw(2101123)</a:t>
            </a:r>
            <a:endParaRPr lang="en-US" sz="1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adds an extra layer of security, ensuring that</a:t>
            </a:r>
            <a:endParaRPr lang="en-US" sz="1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only legitimate users gain access to our</a:t>
            </a:r>
            <a:endParaRPr lang="en-US" sz="1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platform</a:t>
            </a:r>
            <a:endParaRPr lang="en-US" sz="1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REGI ST RAT I ON  PAGE</a:t>
            </a:r>
            <a:endParaRPr lang="en-US" sz="1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Hritik Pankaj(2101086)</a:t>
            </a:r>
            <a:endParaRPr lang="en-US" sz="1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1 .E-Complaint:</a:t>
            </a:r>
            <a:endParaRPr lang="en-US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Submitting complaints is now easier than ever</a:t>
            </a:r>
            <a:endParaRPr lang="en-US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with our student portal. You can even attach</a:t>
            </a:r>
            <a:endParaRPr lang="en-US" sz="18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photos as evidence to help clarify your</a:t>
            </a:r>
            <a:endParaRPr lang="en-US" sz="1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concerns. Once submitted, your complaint</a:t>
            </a:r>
            <a:endParaRPr lang="en-US" sz="1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will be tracked in real-time, so you'll always</a:t>
            </a:r>
            <a:endParaRPr lang="en-US" sz="18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know its status – whether it's "Pending,"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Under the guidance of </a:t>
            </a:r>
            <a:endParaRPr lang="en-US" sz="1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"Ongoing," or "Completed."</a:t>
            </a:r>
            <a:endParaRPr lang="en-US" sz="18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ST UDENT   F UNAT I ONAL I T Y</a:t>
            </a:r>
            <a:endParaRPr lang="en-US" sz="18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204</Slides>
  <Notes>204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204</vt:i4>
      </vt:variant>
    </vt:vector>
  </HeadingPairs>
  <TitlesOfParts>
    <vt:vector size="20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2025-01-24T06:17:09Z</dcterms:created>
  <dcterms:modified xsi:type="dcterms:W3CDTF">2025-01-24T06:17:09Z</dcterms:modified>
</cp:coreProperties>
</file>