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slideMasters/slideMaster41.xml" ContentType="application/vnd.openxmlformats-officedocument.presentationml.slideMaster+xml"/>
  <Override PartName="/ppt/slides/slide41.xml" ContentType="application/vnd.openxmlformats-officedocument.presentationml.slide+xml"/>
  <Override PartName="/ppt/slideMasters/slideMaster42.xml" ContentType="application/vnd.openxmlformats-officedocument.presentationml.slideMaster+xml"/>
  <Override PartName="/ppt/slides/slide42.xml" ContentType="application/vnd.openxmlformats-officedocument.presentationml.slide+xml"/>
  <Override PartName="/ppt/slideMasters/slideMaster43.xml" ContentType="application/vnd.openxmlformats-officedocument.presentationml.slideMaster+xml"/>
  <Override PartName="/ppt/slides/slide43.xml" ContentType="application/vnd.openxmlformats-officedocument.presentationml.slide+xml"/>
  <Override PartName="/ppt/slideMasters/slideMaster44.xml" ContentType="application/vnd.openxmlformats-officedocument.presentationml.slideMaster+xml"/>
  <Override PartName="/ppt/slides/slide44.xml" ContentType="application/vnd.openxmlformats-officedocument.presentationml.slide+xml"/>
  <Override PartName="/ppt/slideMasters/slideMaster45.xml" ContentType="application/vnd.openxmlformats-officedocument.presentationml.slideMaster+xml"/>
  <Override PartName="/ppt/slides/slide45.xml" ContentType="application/vnd.openxmlformats-officedocument.presentationml.slide+xml"/>
  <Override PartName="/ppt/slideMasters/slideMaster46.xml" ContentType="application/vnd.openxmlformats-officedocument.presentationml.slideMaster+xml"/>
  <Override PartName="/ppt/slides/slide46.xml" ContentType="application/vnd.openxmlformats-officedocument.presentationml.slide+xml"/>
  <Override PartName="/ppt/slideMasters/slideMaster47.xml" ContentType="application/vnd.openxmlformats-officedocument.presentationml.slideMaster+xml"/>
  <Override PartName="/ppt/slides/slide47.xml" ContentType="application/vnd.openxmlformats-officedocument.presentationml.slide+xml"/>
  <Override PartName="/ppt/slideMasters/slideMaster48.xml" ContentType="application/vnd.openxmlformats-officedocument.presentationml.slideMaster+xml"/>
  <Override PartName="/ppt/slides/slide48.xml" ContentType="application/vnd.openxmlformats-officedocument.presentationml.slide+xml"/>
  <Override PartName="/ppt/slideMasters/slideMaster49.xml" ContentType="application/vnd.openxmlformats-officedocument.presentationml.slideMaster+xml"/>
  <Override PartName="/ppt/slides/slide49.xml" ContentType="application/vnd.openxmlformats-officedocument.presentationml.slide+xml"/>
  <Override PartName="/ppt/slideMasters/slideMaster50.xml" ContentType="application/vnd.openxmlformats-officedocument.presentationml.slideMaster+xml"/>
  <Override PartName="/ppt/slides/slide50.xml" ContentType="application/vnd.openxmlformats-officedocument.presentationml.slide+xml"/>
  <Override PartName="/ppt/slideMasters/slideMaster51.xml" ContentType="application/vnd.openxmlformats-officedocument.presentationml.slideMaster+xml"/>
  <Override PartName="/ppt/slides/slide51.xml" ContentType="application/vnd.openxmlformats-officedocument.presentationml.slide+xml"/>
  <Override PartName="/ppt/slideMasters/slideMaster52.xml" ContentType="application/vnd.openxmlformats-officedocument.presentationml.slideMaster+xml"/>
  <Override PartName="/ppt/slides/slide52.xml" ContentType="application/vnd.openxmlformats-officedocument.presentationml.slide+xml"/>
  <Override PartName="/ppt/slideMasters/slideMaster53.xml" ContentType="application/vnd.openxmlformats-officedocument.presentationml.slideMaster+xml"/>
  <Override PartName="/ppt/slides/slide53.xml" ContentType="application/vnd.openxmlformats-officedocument.presentationml.slide+xml"/>
  <Override PartName="/ppt/slideMasters/slideMaster54.xml" ContentType="application/vnd.openxmlformats-officedocument.presentationml.slideMaster+xml"/>
  <Override PartName="/ppt/slides/slide54.xml" ContentType="application/vnd.openxmlformats-officedocument.presentationml.slide+xml"/>
  <Override PartName="/ppt/slideMasters/slideMaster55.xml" ContentType="application/vnd.openxmlformats-officedocument.presentationml.slideMaster+xml"/>
  <Override PartName="/ppt/slides/slide55.xml" ContentType="application/vnd.openxmlformats-officedocument.presentationml.slide+xml"/>
  <Override PartName="/ppt/slideMasters/slideMaster56.xml" ContentType="application/vnd.openxmlformats-officedocument.presentationml.slideMaster+xml"/>
  <Override PartName="/ppt/slides/slide56.xml" ContentType="application/vnd.openxmlformats-officedocument.presentationml.slide+xml"/>
  <Override PartName="/ppt/slideMasters/slideMaster57.xml" ContentType="application/vnd.openxmlformats-officedocument.presentationml.slideMaster+xml"/>
  <Override PartName="/ppt/slides/slide57.xml" ContentType="application/vnd.openxmlformats-officedocument.presentationml.slide+xml"/>
  <Override PartName="/ppt/slideMasters/slideMaster58.xml" ContentType="application/vnd.openxmlformats-officedocument.presentationml.slideMaster+xml"/>
  <Override PartName="/ppt/slides/slide58.xml" ContentType="application/vnd.openxmlformats-officedocument.presentationml.slide+xml"/>
  <Override PartName="/ppt/slideMasters/slideMaster59.xml" ContentType="application/vnd.openxmlformats-officedocument.presentationml.slideMaster+xml"/>
  <Override PartName="/ppt/slides/slide59.xml" ContentType="application/vnd.openxmlformats-officedocument.presentationml.slide+xml"/>
  <Override PartName="/ppt/slideMasters/slideMaster60.xml" ContentType="application/vnd.openxmlformats-officedocument.presentationml.slideMaster+xml"/>
  <Override PartName="/ppt/slides/slide60.xml" ContentType="application/vnd.openxmlformats-officedocument.presentationml.slide+xml"/>
  <Override PartName="/ppt/slideMasters/slideMaster61.xml" ContentType="application/vnd.openxmlformats-officedocument.presentationml.slideMaster+xml"/>
  <Override PartName="/ppt/slides/slide61.xml" ContentType="application/vnd.openxmlformats-officedocument.presentationml.slide+xml"/>
  <Override PartName="/ppt/slideMasters/slideMaster62.xml" ContentType="application/vnd.openxmlformats-officedocument.presentationml.slideMaster+xml"/>
  <Override PartName="/ppt/slides/slide62.xml" ContentType="application/vnd.openxmlformats-officedocument.presentationml.slide+xml"/>
  <Override PartName="/ppt/slideMasters/slideMaster63.xml" ContentType="application/vnd.openxmlformats-officedocument.presentationml.slideMaster+xml"/>
  <Override PartName="/ppt/slides/slide63.xml" ContentType="application/vnd.openxmlformats-officedocument.presentationml.slide+xml"/>
  <Override PartName="/ppt/slideMasters/slideMaster64.xml" ContentType="application/vnd.openxmlformats-officedocument.presentationml.slideMaster+xml"/>
  <Override PartName="/ppt/slides/slide64.xml" ContentType="application/vnd.openxmlformats-officedocument.presentationml.slide+xml"/>
  <Override PartName="/ppt/slideMasters/slideMaster65.xml" ContentType="application/vnd.openxmlformats-officedocument.presentationml.slideMaster+xml"/>
  <Override PartName="/ppt/slides/slide65.xml" ContentType="application/vnd.openxmlformats-officedocument.presentationml.slide+xml"/>
  <Override PartName="/ppt/slideMasters/slideMaster66.xml" ContentType="application/vnd.openxmlformats-officedocument.presentationml.slideMaster+xml"/>
  <Override PartName="/ppt/slides/slide66.xml" ContentType="application/vnd.openxmlformats-officedocument.presentationml.slide+xml"/>
  <Override PartName="/ppt/slideMasters/slideMaster67.xml" ContentType="application/vnd.openxmlformats-officedocument.presentationml.slideMaster+xml"/>
  <Override PartName="/ppt/slides/slide67.xml" ContentType="application/vnd.openxmlformats-officedocument.presentationml.slide+xml"/>
  <Override PartName="/ppt/slideMasters/slideMaster68.xml" ContentType="application/vnd.openxmlformats-officedocument.presentationml.slideMaster+xml"/>
  <Override PartName="/ppt/slides/slide68.xml" ContentType="application/vnd.openxmlformats-officedocument.presentationml.slide+xml"/>
  <Override PartName="/ppt/slideMasters/slideMaster69.xml" ContentType="application/vnd.openxmlformats-officedocument.presentationml.slideMaster+xml"/>
  <Override PartName="/ppt/slides/slide69.xml" ContentType="application/vnd.openxmlformats-officedocument.presentationml.slide+xml"/>
  <Override PartName="/ppt/slideMasters/slideMaster70.xml" ContentType="application/vnd.openxmlformats-officedocument.presentationml.slideMaster+xml"/>
  <Override PartName="/ppt/slides/slide70.xml" ContentType="application/vnd.openxmlformats-officedocument.presentationml.slide+xml"/>
  <Override PartName="/ppt/slideMasters/slideMaster71.xml" ContentType="application/vnd.openxmlformats-officedocument.presentationml.slideMaster+xml"/>
  <Override PartName="/ppt/slides/slide71.xml" ContentType="application/vnd.openxmlformats-officedocument.presentationml.slide+xml"/>
  <Override PartName="/ppt/slideMasters/slideMaster72.xml" ContentType="application/vnd.openxmlformats-officedocument.presentationml.slideMaster+xml"/>
  <Override PartName="/ppt/slides/slide72.xml" ContentType="application/vnd.openxmlformats-officedocument.presentationml.slide+xml"/>
  <Override PartName="/ppt/slideMasters/slideMaster73.xml" ContentType="application/vnd.openxmlformats-officedocument.presentationml.slideMaster+xml"/>
  <Override PartName="/ppt/slides/slide73.xml" ContentType="application/vnd.openxmlformats-officedocument.presentationml.slide+xml"/>
  <Override PartName="/ppt/slideMasters/slideMaster74.xml" ContentType="application/vnd.openxmlformats-officedocument.presentationml.slideMaster+xml"/>
  <Override PartName="/ppt/slides/slide74.xml" ContentType="application/vnd.openxmlformats-officedocument.presentationml.slide+xml"/>
  <Override PartName="/ppt/slideMasters/slideMaster75.xml" ContentType="application/vnd.openxmlformats-officedocument.presentationml.slideMaster+xml"/>
  <Override PartName="/ppt/slides/slide75.xml" ContentType="application/vnd.openxmlformats-officedocument.presentationml.slide+xml"/>
  <Override PartName="/ppt/slideMasters/slideMaster76.xml" ContentType="application/vnd.openxmlformats-officedocument.presentationml.slideMaster+xml"/>
  <Override PartName="/ppt/slides/slide76.xml" ContentType="application/vnd.openxmlformats-officedocument.presentationml.slide+xml"/>
  <Override PartName="/ppt/slideMasters/slideMaster77.xml" ContentType="application/vnd.openxmlformats-officedocument.presentationml.slideMaster+xml"/>
  <Override PartName="/ppt/slides/slide77.xml" ContentType="application/vnd.openxmlformats-officedocument.presentationml.slide+xml"/>
  <Override PartName="/ppt/slideMasters/slideMaster78.xml" ContentType="application/vnd.openxmlformats-officedocument.presentationml.slideMaster+xml"/>
  <Override PartName="/ppt/slides/slide78.xml" ContentType="application/vnd.openxmlformats-officedocument.presentationml.slide+xml"/>
  <Override PartName="/ppt/slideMasters/slideMaster79.xml" ContentType="application/vnd.openxmlformats-officedocument.presentationml.slideMaster+xml"/>
  <Override PartName="/ppt/slides/slide79.xml" ContentType="application/vnd.openxmlformats-officedocument.presentationml.slide+xml"/>
  <Override PartName="/ppt/slideMasters/slideMaster80.xml" ContentType="application/vnd.openxmlformats-officedocument.presentationml.slideMaster+xml"/>
  <Override PartName="/ppt/slides/slide80.xml" ContentType="application/vnd.openxmlformats-officedocument.presentationml.slide+xml"/>
  <Override PartName="/ppt/slideMasters/slideMaster81.xml" ContentType="application/vnd.openxmlformats-officedocument.presentationml.slideMaster+xml"/>
  <Override PartName="/ppt/slides/slide81.xml" ContentType="application/vnd.openxmlformats-officedocument.presentationml.slide+xml"/>
  <Override PartName="/ppt/slideMasters/slideMaster82.xml" ContentType="application/vnd.openxmlformats-officedocument.presentationml.slideMaster+xml"/>
  <Override PartName="/ppt/slides/slide82.xml" ContentType="application/vnd.openxmlformats-officedocument.presentationml.slide+xml"/>
  <Override PartName="/ppt/slideMasters/slideMaster83.xml" ContentType="application/vnd.openxmlformats-officedocument.presentationml.slideMaster+xml"/>
  <Override PartName="/ppt/slides/slide83.xml" ContentType="application/vnd.openxmlformats-officedocument.presentationml.slide+xml"/>
  <Override PartName="/ppt/slideMasters/slideMaster84.xml" ContentType="application/vnd.openxmlformats-officedocument.presentationml.slideMaster+xml"/>
  <Override PartName="/ppt/slides/slide84.xml" ContentType="application/vnd.openxmlformats-officedocument.presentationml.slide+xml"/>
  <Override PartName="/ppt/slideMasters/slideMaster85.xml" ContentType="application/vnd.openxmlformats-officedocument.presentationml.slideMaster+xml"/>
  <Override PartName="/ppt/slides/slide85.xml" ContentType="application/vnd.openxmlformats-officedocument.presentationml.slide+xml"/>
  <Override PartName="/ppt/slideMasters/slideMaster86.xml" ContentType="application/vnd.openxmlformats-officedocument.presentationml.slideMaster+xml"/>
  <Override PartName="/ppt/slides/slide86.xml" ContentType="application/vnd.openxmlformats-officedocument.presentationml.slide+xml"/>
  <Override PartName="/ppt/slideMasters/slideMaster87.xml" ContentType="application/vnd.openxmlformats-officedocument.presentationml.slideMaster+xml"/>
  <Override PartName="/ppt/slides/slide87.xml" ContentType="application/vnd.openxmlformats-officedocument.presentationml.slide+xml"/>
  <Override PartName="/ppt/slideMasters/slideMaster88.xml" ContentType="application/vnd.openxmlformats-officedocument.presentationml.slideMaster+xml"/>
  <Override PartName="/ppt/slides/slide88.xml" ContentType="application/vnd.openxmlformats-officedocument.presentationml.slide+xml"/>
  <Override PartName="/ppt/slideMasters/slideMaster89.xml" ContentType="application/vnd.openxmlformats-officedocument.presentationml.slideMaster+xml"/>
  <Override PartName="/ppt/slides/slide89.xml" ContentType="application/vnd.openxmlformats-officedocument.presentationml.slide+xml"/>
  <Override PartName="/ppt/slideMasters/slideMaster90.xml" ContentType="application/vnd.openxmlformats-officedocument.presentationml.slideMaster+xml"/>
  <Override PartName="/ppt/slides/slide90.xml" ContentType="application/vnd.openxmlformats-officedocument.presentationml.slide+xml"/>
  <Override PartName="/ppt/slideMasters/slideMaster91.xml" ContentType="application/vnd.openxmlformats-officedocument.presentationml.slideMaster+xml"/>
  <Override PartName="/ppt/slides/slide91.xml" ContentType="application/vnd.openxmlformats-officedocument.presentationml.slide+xml"/>
  <Override PartName="/ppt/slideMasters/slideMaster92.xml" ContentType="application/vnd.openxmlformats-officedocument.presentationml.slideMaster+xml"/>
  <Override PartName="/ppt/slides/slide92.xml" ContentType="application/vnd.openxmlformats-officedocument.presentationml.slide+xml"/>
  <Override PartName="/ppt/slideMasters/slideMaster93.xml" ContentType="application/vnd.openxmlformats-officedocument.presentationml.slideMaster+xml"/>
  <Override PartName="/ppt/slides/slide93.xml" ContentType="application/vnd.openxmlformats-officedocument.presentationml.slide+xml"/>
  <Override PartName="/ppt/slideMasters/slideMaster94.xml" ContentType="application/vnd.openxmlformats-officedocument.presentationml.slideMaster+xml"/>
  <Override PartName="/ppt/slides/slide94.xml" ContentType="application/vnd.openxmlformats-officedocument.presentationml.slide+xml"/>
  <Override PartName="/ppt/slideMasters/slideMaster95.xml" ContentType="application/vnd.openxmlformats-officedocument.presentationml.slideMaster+xml"/>
  <Override PartName="/ppt/slides/slide95.xml" ContentType="application/vnd.openxmlformats-officedocument.presentationml.slide+xml"/>
  <Override PartName="/ppt/slideMasters/slideMaster96.xml" ContentType="application/vnd.openxmlformats-officedocument.presentationml.slideMaster+xml"/>
  <Override PartName="/ppt/slides/slide96.xml" ContentType="application/vnd.openxmlformats-officedocument.presentationml.slide+xml"/>
  <Override PartName="/ppt/slideMasters/slideMaster97.xml" ContentType="application/vnd.openxmlformats-officedocument.presentationml.slideMaster+xml"/>
  <Override PartName="/ppt/slides/slide97.xml" ContentType="application/vnd.openxmlformats-officedocument.presentationml.slide+xml"/>
  <Override PartName="/ppt/slideMasters/slideMaster98.xml" ContentType="application/vnd.openxmlformats-officedocument.presentationml.slideMaster+xml"/>
  <Override PartName="/ppt/slides/slide98.xml" ContentType="application/vnd.openxmlformats-officedocument.presentationml.slide+xml"/>
  <Override PartName="/ppt/slideMasters/slideMaster99.xml" ContentType="application/vnd.openxmlformats-officedocument.presentationml.slideMaster+xml"/>
  <Override PartName="/ppt/slides/slide99.xml" ContentType="application/vnd.openxmlformats-officedocument.presentationml.slide+xml"/>
  <Override PartName="/ppt/slideMasters/slideMaster100.xml" ContentType="application/vnd.openxmlformats-officedocument.presentationml.slideMaster+xml"/>
  <Override PartName="/ppt/slides/slide100.xml" ContentType="application/vnd.openxmlformats-officedocument.presentationml.slide+xml"/>
  <Override PartName="/ppt/slideMasters/slideMaster101.xml" ContentType="application/vnd.openxmlformats-officedocument.presentationml.slideMaster+xml"/>
  <Override PartName="/ppt/slides/slide101.xml" ContentType="application/vnd.openxmlformats-officedocument.presentationml.slide+xml"/>
  <Override PartName="/ppt/slideMasters/slideMaster102.xml" ContentType="application/vnd.openxmlformats-officedocument.presentationml.slideMaster+xml"/>
  <Override PartName="/ppt/slides/slide102.xml" ContentType="application/vnd.openxmlformats-officedocument.presentationml.slide+xml"/>
  <Override PartName="/ppt/slideMasters/slideMaster103.xml" ContentType="application/vnd.openxmlformats-officedocument.presentationml.slideMaster+xml"/>
  <Override PartName="/ppt/slides/slide103.xml" ContentType="application/vnd.openxmlformats-officedocument.presentationml.slide+xml"/>
  <Override PartName="/ppt/slideMasters/slideMaster104.xml" ContentType="application/vnd.openxmlformats-officedocument.presentationml.slideMaster+xml"/>
  <Override PartName="/ppt/slides/slide104.xml" ContentType="application/vnd.openxmlformats-officedocument.presentationml.slide+xml"/>
  <Override PartName="/ppt/slideMasters/slideMaster105.xml" ContentType="application/vnd.openxmlformats-officedocument.presentationml.slideMaster+xml"/>
  <Override PartName="/ppt/slides/slide105.xml" ContentType="application/vnd.openxmlformats-officedocument.presentationml.slide+xml"/>
  <Override PartName="/ppt/slideMasters/slideMaster106.xml" ContentType="application/vnd.openxmlformats-officedocument.presentationml.slideMaster+xml"/>
  <Override PartName="/ppt/slides/slide106.xml" ContentType="application/vnd.openxmlformats-officedocument.presentationml.slide+xml"/>
  <Override PartName="/ppt/slideMasters/slideMaster107.xml" ContentType="application/vnd.openxmlformats-officedocument.presentationml.slideMaster+xml"/>
  <Override PartName="/ppt/slides/slide107.xml" ContentType="application/vnd.openxmlformats-officedocument.presentationml.slide+xml"/>
  <Override PartName="/ppt/slideMasters/slideMaster108.xml" ContentType="application/vnd.openxmlformats-officedocument.presentationml.slideMaster+xml"/>
  <Override PartName="/ppt/slides/slide108.xml" ContentType="application/vnd.openxmlformats-officedocument.presentationml.slide+xml"/>
  <Override PartName="/ppt/slideMasters/slideMaster109.xml" ContentType="application/vnd.openxmlformats-officedocument.presentationml.slideMaster+xml"/>
  <Override PartName="/ppt/slides/slide109.xml" ContentType="application/vnd.openxmlformats-officedocument.presentationml.slide+xml"/>
  <Override PartName="/ppt/slideMasters/slideMaster110.xml" ContentType="application/vnd.openxmlformats-officedocument.presentationml.slideMaster+xml"/>
  <Override PartName="/ppt/slides/slide110.xml" ContentType="application/vnd.openxmlformats-officedocument.presentationml.slide+xml"/>
  <Override PartName="/ppt/slideMasters/slideMaster111.xml" ContentType="application/vnd.openxmlformats-officedocument.presentationml.slideMaster+xml"/>
  <Override PartName="/ppt/slides/slide111.xml" ContentType="application/vnd.openxmlformats-officedocument.presentationml.slide+xml"/>
  <Override PartName="/ppt/slideMasters/slideMaster112.xml" ContentType="application/vnd.openxmlformats-officedocument.presentationml.slideMaster+xml"/>
  <Override PartName="/ppt/slides/slide112.xml" ContentType="application/vnd.openxmlformats-officedocument.presentationml.slide+xml"/>
  <Override PartName="/ppt/slideMasters/slideMaster113.xml" ContentType="application/vnd.openxmlformats-officedocument.presentationml.slideMaster+xml"/>
  <Override PartName="/ppt/slides/slide113.xml" ContentType="application/vnd.openxmlformats-officedocument.presentationml.slide+xml"/>
  <Override PartName="/ppt/slideMasters/slideMaster114.xml" ContentType="application/vnd.openxmlformats-officedocument.presentationml.slideMaster+xml"/>
  <Override PartName="/ppt/slides/slide114.xml" ContentType="application/vnd.openxmlformats-officedocument.presentationml.slide+xml"/>
  <Override PartName="/ppt/slideMasters/slideMaster115.xml" ContentType="application/vnd.openxmlformats-officedocument.presentationml.slideMaster+xml"/>
  <Override PartName="/ppt/slides/slide115.xml" ContentType="application/vnd.openxmlformats-officedocument.presentationml.slide+xml"/>
  <Override PartName="/ppt/slideMasters/slideMaster116.xml" ContentType="application/vnd.openxmlformats-officedocument.presentationml.slideMaster+xml"/>
  <Override PartName="/ppt/slides/slide116.xml" ContentType="application/vnd.openxmlformats-officedocument.presentationml.slide+xml"/>
  <Override PartName="/ppt/slideMasters/slideMaster117.xml" ContentType="application/vnd.openxmlformats-officedocument.presentationml.slideMaster+xml"/>
  <Override PartName="/ppt/slides/slide117.xml" ContentType="application/vnd.openxmlformats-officedocument.presentationml.slide+xml"/>
  <Override PartName="/ppt/slideMasters/slideMaster118.xml" ContentType="application/vnd.openxmlformats-officedocument.presentationml.slideMaster+xml"/>
  <Override PartName="/ppt/slides/slide118.xml" ContentType="application/vnd.openxmlformats-officedocument.presentationml.slide+xml"/>
  <Override PartName="/ppt/slideMasters/slideMaster119.xml" ContentType="application/vnd.openxmlformats-officedocument.presentationml.slideMaster+xml"/>
  <Override PartName="/ppt/slides/slide119.xml" ContentType="application/vnd.openxmlformats-officedocument.presentationml.slide+xml"/>
  <Override PartName="/ppt/slideMasters/slideMaster120.xml" ContentType="application/vnd.openxmlformats-officedocument.presentationml.slideMaster+xml"/>
  <Override PartName="/ppt/slides/slide120.xml" ContentType="application/vnd.openxmlformats-officedocument.presentationml.slide+xml"/>
  <Override PartName="/ppt/slideMasters/slideMaster121.xml" ContentType="application/vnd.openxmlformats-officedocument.presentationml.slideMaster+xml"/>
  <Override PartName="/ppt/slides/slide121.xml" ContentType="application/vnd.openxmlformats-officedocument.presentationml.slide+xml"/>
  <Override PartName="/ppt/slideMasters/slideMaster122.xml" ContentType="application/vnd.openxmlformats-officedocument.presentationml.slideMaster+xml"/>
  <Override PartName="/ppt/slides/slide122.xml" ContentType="application/vnd.openxmlformats-officedocument.presentationml.slide+xml"/>
  <Override PartName="/ppt/slideMasters/slideMaster123.xml" ContentType="application/vnd.openxmlformats-officedocument.presentationml.slideMaster+xml"/>
  <Override PartName="/ppt/slides/slide123.xml" ContentType="application/vnd.openxmlformats-officedocument.presentationml.slide+xml"/>
  <Override PartName="/ppt/slideMasters/slideMaster124.xml" ContentType="application/vnd.openxmlformats-officedocument.presentationml.slideMaster+xml"/>
  <Override PartName="/ppt/slides/slide124.xml" ContentType="application/vnd.openxmlformats-officedocument.presentationml.slide+xml"/>
  <Override PartName="/ppt/slideMasters/slideMaster125.xml" ContentType="application/vnd.openxmlformats-officedocument.presentationml.slideMaster+xml"/>
  <Override PartName="/ppt/slides/slide125.xml" ContentType="application/vnd.openxmlformats-officedocument.presentationml.slide+xml"/>
  <Override PartName="/ppt/slideMasters/slideMaster126.xml" ContentType="application/vnd.openxmlformats-officedocument.presentationml.slideMaster+xml"/>
  <Override PartName="/ppt/slides/slide126.xml" ContentType="application/vnd.openxmlformats-officedocument.presentationml.slide+xml"/>
  <Override PartName="/ppt/slideMasters/slideMaster127.xml" ContentType="application/vnd.openxmlformats-officedocument.presentationml.slideMaster+xml"/>
  <Override PartName="/ppt/slides/slide127.xml" ContentType="application/vnd.openxmlformats-officedocument.presentationml.slide+xml"/>
  <Override PartName="/ppt/slideMasters/slideMaster128.xml" ContentType="application/vnd.openxmlformats-officedocument.presentationml.slideMaster+xml"/>
  <Override PartName="/ppt/slides/slide128.xml" ContentType="application/vnd.openxmlformats-officedocument.presentationml.slide+xml"/>
  <Override PartName="/ppt/slideMasters/slideMaster129.xml" ContentType="application/vnd.openxmlformats-officedocument.presentationml.slideMaster+xml"/>
  <Override PartName="/ppt/slides/slide129.xml" ContentType="application/vnd.openxmlformats-officedocument.presentationml.slide+xml"/>
  <Override PartName="/ppt/slideMasters/slideMaster130.xml" ContentType="application/vnd.openxmlformats-officedocument.presentationml.slideMaster+xml"/>
  <Override PartName="/ppt/slides/slide130.xml" ContentType="application/vnd.openxmlformats-officedocument.presentationml.slide+xml"/>
  <Override PartName="/ppt/slideMasters/slideMaster131.xml" ContentType="application/vnd.openxmlformats-officedocument.presentationml.slideMaster+xml"/>
  <Override PartName="/ppt/slides/slide131.xml" ContentType="application/vnd.openxmlformats-officedocument.presentationml.slide+xml"/>
  <Override PartName="/ppt/slideMasters/slideMaster132.xml" ContentType="application/vnd.openxmlformats-officedocument.presentationml.slideMaster+xml"/>
  <Override PartName="/ppt/slides/slide132.xml" ContentType="application/vnd.openxmlformats-officedocument.presentationml.slide+xml"/>
  <Override PartName="/ppt/slideMasters/slideMaster133.xml" ContentType="application/vnd.openxmlformats-officedocument.presentationml.slideMaster+xml"/>
  <Override PartName="/ppt/slides/slide133.xml" ContentType="application/vnd.openxmlformats-officedocument.presentationml.slide+xml"/>
  <Override PartName="/ppt/slideMasters/slideMaster134.xml" ContentType="application/vnd.openxmlformats-officedocument.presentationml.slideMaster+xml"/>
  <Override PartName="/ppt/slides/slide134.xml" ContentType="application/vnd.openxmlformats-officedocument.presentationml.slide+xml"/>
  <Override PartName="/ppt/slideMasters/slideMaster135.xml" ContentType="application/vnd.openxmlformats-officedocument.presentationml.slideMaster+xml"/>
  <Override PartName="/ppt/slides/slide135.xml" ContentType="application/vnd.openxmlformats-officedocument.presentationml.slide+xml"/>
  <Override PartName="/ppt/slideMasters/slideMaster136.xml" ContentType="application/vnd.openxmlformats-officedocument.presentationml.slideMaster+xml"/>
  <Override PartName="/ppt/slides/slide136.xml" ContentType="application/vnd.openxmlformats-officedocument.presentationml.slide+xml"/>
  <Override PartName="/ppt/slideMasters/slideMaster137.xml" ContentType="application/vnd.openxmlformats-officedocument.presentationml.slideMaster+xml"/>
  <Override PartName="/ppt/slides/slide137.xml" ContentType="application/vnd.openxmlformats-officedocument.presentationml.slide+xml"/>
  <Override PartName="/ppt/slideMasters/slideMaster138.xml" ContentType="application/vnd.openxmlformats-officedocument.presentationml.slideMaster+xml"/>
  <Override PartName="/ppt/slides/slide138.xml" ContentType="application/vnd.openxmlformats-officedocument.presentationml.slide+xml"/>
  <Override PartName="/ppt/slideMasters/slideMaster139.xml" ContentType="application/vnd.openxmlformats-officedocument.presentationml.slideMaster+xml"/>
  <Override PartName="/ppt/slides/slide139.xml" ContentType="application/vnd.openxmlformats-officedocument.presentationml.slide+xml"/>
  <Override PartName="/ppt/slideMasters/slideMaster140.xml" ContentType="application/vnd.openxmlformats-officedocument.presentationml.slideMaster+xml"/>
  <Override PartName="/ppt/slides/slide140.xml" ContentType="application/vnd.openxmlformats-officedocument.presentationml.slide+xml"/>
  <Override PartName="/ppt/slideMasters/slideMaster141.xml" ContentType="application/vnd.openxmlformats-officedocument.presentationml.slideMaster+xml"/>
  <Override PartName="/ppt/slides/slide141.xml" ContentType="application/vnd.openxmlformats-officedocument.presentationml.slide+xml"/>
  <Override PartName="/ppt/slideMasters/slideMaster142.xml" ContentType="application/vnd.openxmlformats-officedocument.presentationml.slideMaster+xml"/>
  <Override PartName="/ppt/slides/slide142.xml" ContentType="application/vnd.openxmlformats-officedocument.presentationml.slide+xml"/>
  <Override PartName="/ppt/slideMasters/slideMaster143.xml" ContentType="application/vnd.openxmlformats-officedocument.presentationml.slideMaster+xml"/>
  <Override PartName="/ppt/slides/slide143.xml" ContentType="application/vnd.openxmlformats-officedocument.presentationml.slide+xml"/>
  <Override PartName="/ppt/slideMasters/slideMaster144.xml" ContentType="application/vnd.openxmlformats-officedocument.presentationml.slideMaster+xml"/>
  <Override PartName="/ppt/slides/slide144.xml" ContentType="application/vnd.openxmlformats-officedocument.presentationml.slide+xml"/>
  <Override PartName="/ppt/slideMasters/slideMaster145.xml" ContentType="application/vnd.openxmlformats-officedocument.presentationml.slideMaster+xml"/>
  <Override PartName="/ppt/slides/slide145.xml" ContentType="application/vnd.openxmlformats-officedocument.presentationml.slide+xml"/>
  <Override PartName="/ppt/slideMasters/slideMaster146.xml" ContentType="application/vnd.openxmlformats-officedocument.presentationml.slideMaster+xml"/>
  <Override PartName="/ppt/slides/slide146.xml" ContentType="application/vnd.openxmlformats-officedocument.presentationml.slide+xml"/>
  <Override PartName="/ppt/slideMasters/slideMaster147.xml" ContentType="application/vnd.openxmlformats-officedocument.presentationml.slideMaster+xml"/>
  <Override PartName="/ppt/slides/slide147.xml" ContentType="application/vnd.openxmlformats-officedocument.presentationml.slide+xml"/>
  <Override PartName="/ppt/slideMasters/slideMaster148.xml" ContentType="application/vnd.openxmlformats-officedocument.presentationml.slideMaster+xml"/>
  <Override PartName="/ppt/slides/slide148.xml" ContentType="application/vnd.openxmlformats-officedocument.presentationml.slide+xml"/>
  <Override PartName="/ppt/slideMasters/slideMaster149.xml" ContentType="application/vnd.openxmlformats-officedocument.presentationml.slideMaster+xml"/>
  <Override PartName="/ppt/slides/slide149.xml" ContentType="application/vnd.openxmlformats-officedocument.presentationml.slide+xml"/>
  <Override PartName="/ppt/slideMasters/slideMaster150.xml" ContentType="application/vnd.openxmlformats-officedocument.presentationml.slideMaster+xml"/>
  <Override PartName="/ppt/slides/slide150.xml" ContentType="application/vnd.openxmlformats-officedocument.presentationml.slide+xml"/>
  <Override PartName="/ppt/slideMasters/slideMaster151.xml" ContentType="application/vnd.openxmlformats-officedocument.presentationml.slideMaster+xml"/>
  <Override PartName="/ppt/slides/slide151.xml" ContentType="application/vnd.openxmlformats-officedocument.presentationml.slide+xml"/>
  <Override PartName="/ppt/slideMasters/slideMaster152.xml" ContentType="application/vnd.openxmlformats-officedocument.presentationml.slideMaster+xml"/>
  <Override PartName="/ppt/slides/slide152.xml" ContentType="application/vnd.openxmlformats-officedocument.presentationml.slide+xml"/>
  <Override PartName="/ppt/slideMasters/slideMaster153.xml" ContentType="application/vnd.openxmlformats-officedocument.presentationml.slideMaster+xml"/>
  <Override PartName="/ppt/slides/slide153.xml" ContentType="application/vnd.openxmlformats-officedocument.presentationml.slide+xml"/>
  <Override PartName="/ppt/slideMasters/slideMaster154.xml" ContentType="application/vnd.openxmlformats-officedocument.presentationml.slideMaster+xml"/>
  <Override PartName="/ppt/slides/slide154.xml" ContentType="application/vnd.openxmlformats-officedocument.presentationml.slide+xml"/>
  <Override PartName="/ppt/slideMasters/slideMaster155.xml" ContentType="application/vnd.openxmlformats-officedocument.presentationml.slideMaster+xml"/>
  <Override PartName="/ppt/slides/slide155.xml" ContentType="application/vnd.openxmlformats-officedocument.presentationml.slide+xml"/>
  <Override PartName="/ppt/slideMasters/slideMaster156.xml" ContentType="application/vnd.openxmlformats-officedocument.presentationml.slideMaster+xml"/>
  <Override PartName="/ppt/slides/slide156.xml" ContentType="application/vnd.openxmlformats-officedocument.presentationml.slide+xml"/>
  <Override PartName="/ppt/slideMasters/slideMaster157.xml" ContentType="application/vnd.openxmlformats-officedocument.presentationml.slideMaster+xml"/>
  <Override PartName="/ppt/slides/slide157.xml" ContentType="application/vnd.openxmlformats-officedocument.presentationml.slide+xml"/>
  <Override PartName="/ppt/slideMasters/slideMaster158.xml" ContentType="application/vnd.openxmlformats-officedocument.presentationml.slideMaster+xml"/>
  <Override PartName="/ppt/slides/slide158.xml" ContentType="application/vnd.openxmlformats-officedocument.presentationml.slide+xml"/>
  <Override PartName="/ppt/slideMasters/slideMaster159.xml" ContentType="application/vnd.openxmlformats-officedocument.presentationml.slideMaster+xml"/>
  <Override PartName="/ppt/slides/slide159.xml" ContentType="application/vnd.openxmlformats-officedocument.presentationml.slide+xml"/>
  <Override PartName="/ppt/slideMasters/slideMaster160.xml" ContentType="application/vnd.openxmlformats-officedocument.presentationml.slideMaster+xml"/>
  <Override PartName="/ppt/slides/slide160.xml" ContentType="application/vnd.openxmlformats-officedocument.presentationml.slide+xml"/>
  <Override PartName="/ppt/slideMasters/slideMaster161.xml" ContentType="application/vnd.openxmlformats-officedocument.presentationml.slideMaster+xml"/>
  <Override PartName="/ppt/slides/slide161.xml" ContentType="application/vnd.openxmlformats-officedocument.presentationml.slide+xml"/>
  <Override PartName="/ppt/slideMasters/slideMaster162.xml" ContentType="application/vnd.openxmlformats-officedocument.presentationml.slideMaster+xml"/>
  <Override PartName="/ppt/slides/slide162.xml" ContentType="application/vnd.openxmlformats-officedocument.presentationml.slide+xml"/>
  <Override PartName="/ppt/slideMasters/slideMaster163.xml" ContentType="application/vnd.openxmlformats-officedocument.presentationml.slideMaster+xml"/>
  <Override PartName="/ppt/slides/slide163.xml" ContentType="application/vnd.openxmlformats-officedocument.presentationml.slide+xml"/>
  <Override PartName="/ppt/slideMasters/slideMaster164.xml" ContentType="application/vnd.openxmlformats-officedocument.presentationml.slideMaster+xml"/>
  <Override PartName="/ppt/slides/slide164.xml" ContentType="application/vnd.openxmlformats-officedocument.presentationml.slide+xml"/>
  <Override PartName="/ppt/slideMasters/slideMaster165.xml" ContentType="application/vnd.openxmlformats-officedocument.presentationml.slideMaster+xml"/>
  <Override PartName="/ppt/slides/slide165.xml" ContentType="application/vnd.openxmlformats-officedocument.presentationml.slide+xml"/>
  <Override PartName="/ppt/slideMasters/slideMaster166.xml" ContentType="application/vnd.openxmlformats-officedocument.presentationml.slideMaster+xml"/>
  <Override PartName="/ppt/slides/slide166.xml" ContentType="application/vnd.openxmlformats-officedocument.presentationml.slide+xml"/>
  <Override PartName="/ppt/slideMasters/slideMaster167.xml" ContentType="application/vnd.openxmlformats-officedocument.presentationml.slideMaster+xml"/>
  <Override PartName="/ppt/slides/slide167.xml" ContentType="application/vnd.openxmlformats-officedocument.presentationml.slide+xml"/>
  <Override PartName="/ppt/slideMasters/slideMaster168.xml" ContentType="application/vnd.openxmlformats-officedocument.presentationml.slideMaster+xml"/>
  <Override PartName="/ppt/slides/slide168.xml" ContentType="application/vnd.openxmlformats-officedocument.presentationml.slide+xml"/>
  <Override PartName="/ppt/slideMasters/slideMaster169.xml" ContentType="application/vnd.openxmlformats-officedocument.presentationml.slideMaster+xml"/>
  <Override PartName="/ppt/slides/slide169.xml" ContentType="application/vnd.openxmlformats-officedocument.presentationml.slide+xml"/>
  <Override PartName="/ppt/slideMasters/slideMaster170.xml" ContentType="application/vnd.openxmlformats-officedocument.presentationml.slideMaster+xml"/>
  <Override PartName="/ppt/slides/slide170.xml" ContentType="application/vnd.openxmlformats-officedocument.presentationml.slide+xml"/>
  <Override PartName="/ppt/slideMasters/slideMaster171.xml" ContentType="application/vnd.openxmlformats-officedocument.presentationml.slideMaster+xml"/>
  <Override PartName="/ppt/slides/slide171.xml" ContentType="application/vnd.openxmlformats-officedocument.presentationml.slide+xml"/>
  <Override PartName="/ppt/slideMasters/slideMaster172.xml" ContentType="application/vnd.openxmlformats-officedocument.presentationml.slideMaster+xml"/>
  <Override PartName="/ppt/slides/slide172.xml" ContentType="application/vnd.openxmlformats-officedocument.presentationml.slide+xml"/>
  <Override PartName="/ppt/slideMasters/slideMaster173.xml" ContentType="application/vnd.openxmlformats-officedocument.presentationml.slideMaster+xml"/>
  <Override PartName="/ppt/slides/slide173.xml" ContentType="application/vnd.openxmlformats-officedocument.presentationml.slide+xml"/>
  <Override PartName="/ppt/slideMasters/slideMaster174.xml" ContentType="application/vnd.openxmlformats-officedocument.presentationml.slideMaster+xml"/>
  <Override PartName="/ppt/slides/slide174.xml" ContentType="application/vnd.openxmlformats-officedocument.presentationml.slide+xml"/>
  <Override PartName="/ppt/slideMasters/slideMaster175.xml" ContentType="application/vnd.openxmlformats-officedocument.presentationml.slideMaster+xml"/>
  <Override PartName="/ppt/slides/slide175.xml" ContentType="application/vnd.openxmlformats-officedocument.presentationml.slide+xml"/>
  <Override PartName="/ppt/slideMasters/slideMaster176.xml" ContentType="application/vnd.openxmlformats-officedocument.presentationml.slideMaster+xml"/>
  <Override PartName="/ppt/slides/slide176.xml" ContentType="application/vnd.openxmlformats-officedocument.presentationml.slide+xml"/>
  <Override PartName="/ppt/slideMasters/slideMaster177.xml" ContentType="application/vnd.openxmlformats-officedocument.presentationml.slideMaster+xml"/>
  <Override PartName="/ppt/slides/slide177.xml" ContentType="application/vnd.openxmlformats-officedocument.presentationml.slide+xml"/>
  <Override PartName="/ppt/slideMasters/slideMaster178.xml" ContentType="application/vnd.openxmlformats-officedocument.presentationml.slideMaster+xml"/>
  <Override PartName="/ppt/slides/slide178.xml" ContentType="application/vnd.openxmlformats-officedocument.presentationml.slide+xml"/>
  <Override PartName="/ppt/slideMasters/slideMaster179.xml" ContentType="application/vnd.openxmlformats-officedocument.presentationml.slideMaster+xml"/>
  <Override PartName="/ppt/slides/slide179.xml" ContentType="application/vnd.openxmlformats-officedocument.presentationml.slide+xml"/>
  <Override PartName="/ppt/slideMasters/slideMaster180.xml" ContentType="application/vnd.openxmlformats-officedocument.presentationml.slideMaster+xml"/>
  <Override PartName="/ppt/slides/slide180.xml" ContentType="application/vnd.openxmlformats-officedocument.presentationml.slide+xml"/>
  <Override PartName="/ppt/slideMasters/slideMaster181.xml" ContentType="application/vnd.openxmlformats-officedocument.presentationml.slideMaster+xml"/>
  <Override PartName="/ppt/slides/slide181.xml" ContentType="application/vnd.openxmlformats-officedocument.presentationml.slide+xml"/>
  <Override PartName="/ppt/slideMasters/slideMaster182.xml" ContentType="application/vnd.openxmlformats-officedocument.presentationml.slideMaster+xml"/>
  <Override PartName="/ppt/slides/slide182.xml" ContentType="application/vnd.openxmlformats-officedocument.presentationml.slide+xml"/>
  <Override PartName="/ppt/slideMasters/slideMaster183.xml" ContentType="application/vnd.openxmlformats-officedocument.presentationml.slideMaster+xml"/>
  <Override PartName="/ppt/slides/slide183.xml" ContentType="application/vnd.openxmlformats-officedocument.presentationml.slide+xml"/>
  <Override PartName="/ppt/slideMasters/slideMaster184.xml" ContentType="application/vnd.openxmlformats-officedocument.presentationml.slideMaster+xml"/>
  <Override PartName="/ppt/slides/slide184.xml" ContentType="application/vnd.openxmlformats-officedocument.presentationml.slide+xml"/>
  <Override PartName="/ppt/slideMasters/slideMaster185.xml" ContentType="application/vnd.openxmlformats-officedocument.presentationml.slideMaster+xml"/>
  <Override PartName="/ppt/slides/slide185.xml" ContentType="application/vnd.openxmlformats-officedocument.presentationml.slide+xml"/>
  <Override PartName="/ppt/slideMasters/slideMaster186.xml" ContentType="application/vnd.openxmlformats-officedocument.presentationml.slideMaster+xml"/>
  <Override PartName="/ppt/slides/slide186.xml" ContentType="application/vnd.openxmlformats-officedocument.presentationml.slide+xml"/>
  <Override PartName="/ppt/slideMasters/slideMaster187.xml" ContentType="application/vnd.openxmlformats-officedocument.presentationml.slideMaster+xml"/>
  <Override PartName="/ppt/slides/slide187.xml" ContentType="application/vnd.openxmlformats-officedocument.presentationml.slide+xml"/>
  <Override PartName="/ppt/slideMasters/slideMaster188.xml" ContentType="application/vnd.openxmlformats-officedocument.presentationml.slideMaster+xml"/>
  <Override PartName="/ppt/slides/slide188.xml" ContentType="application/vnd.openxmlformats-officedocument.presentationml.slide+xml"/>
  <Override PartName="/ppt/slideMasters/slideMaster189.xml" ContentType="application/vnd.openxmlformats-officedocument.presentationml.slideMaster+xml"/>
  <Override PartName="/ppt/slides/slide189.xml" ContentType="application/vnd.openxmlformats-officedocument.presentationml.slide+xml"/>
  <Override PartName="/ppt/slideMasters/slideMaster190.xml" ContentType="application/vnd.openxmlformats-officedocument.presentationml.slideMaster+xml"/>
  <Override PartName="/ppt/slides/slide190.xml" ContentType="application/vnd.openxmlformats-officedocument.presentationml.slide+xml"/>
  <Override PartName="/ppt/slideMasters/slideMaster191.xml" ContentType="application/vnd.openxmlformats-officedocument.presentationml.slideMaster+xml"/>
  <Override PartName="/ppt/slides/slide191.xml" ContentType="application/vnd.openxmlformats-officedocument.presentationml.slide+xml"/>
  <Override PartName="/ppt/slideMasters/slideMaster192.xml" ContentType="application/vnd.openxmlformats-officedocument.presentationml.slideMaster+xml"/>
  <Override PartName="/ppt/slides/slide192.xml" ContentType="application/vnd.openxmlformats-officedocument.presentationml.slide+xml"/>
  <Override PartName="/ppt/slideMasters/slideMaster193.xml" ContentType="application/vnd.openxmlformats-officedocument.presentationml.slideMaster+xml"/>
  <Override PartName="/ppt/slides/slide193.xml" ContentType="application/vnd.openxmlformats-officedocument.presentationml.slide+xml"/>
  <Override PartName="/ppt/slideMasters/slideMaster194.xml" ContentType="application/vnd.openxmlformats-officedocument.presentationml.slideMaster+xml"/>
  <Override PartName="/ppt/slides/slide194.xml" ContentType="application/vnd.openxmlformats-officedocument.presentationml.slide+xml"/>
  <Override PartName="/ppt/slideMasters/slideMaster195.xml" ContentType="application/vnd.openxmlformats-officedocument.presentationml.slideMaster+xml"/>
  <Override PartName="/ppt/slides/slide195.xml" ContentType="application/vnd.openxmlformats-officedocument.presentationml.slide+xml"/>
  <Override PartName="/ppt/slideMasters/slideMaster196.xml" ContentType="application/vnd.openxmlformats-officedocument.presentationml.slideMaster+xml"/>
  <Override PartName="/ppt/slides/slide196.xml" ContentType="application/vnd.openxmlformats-officedocument.presentationml.slide+xml"/>
  <Override PartName="/ppt/slideMasters/slideMaster197.xml" ContentType="application/vnd.openxmlformats-officedocument.presentationml.slideMaster+xml"/>
  <Override PartName="/ppt/slides/slide197.xml" ContentType="application/vnd.openxmlformats-officedocument.presentationml.slide+xml"/>
  <Override PartName="/ppt/slideMasters/slideMaster198.xml" ContentType="application/vnd.openxmlformats-officedocument.presentationml.slideMaster+xml"/>
  <Override PartName="/ppt/slides/slide198.xml" ContentType="application/vnd.openxmlformats-officedocument.presentationml.slide+xml"/>
  <Override PartName="/ppt/slideMasters/slideMaster199.xml" ContentType="application/vnd.openxmlformats-officedocument.presentationml.slideMaster+xml"/>
  <Override PartName="/ppt/slides/slide199.xml" ContentType="application/vnd.openxmlformats-officedocument.presentationml.slide+xml"/>
  <Override PartName="/ppt/slideMasters/slideMaster200.xml" ContentType="application/vnd.openxmlformats-officedocument.presentationml.slideMaster+xml"/>
  <Override PartName="/ppt/slides/slide200.xml" ContentType="application/vnd.openxmlformats-officedocument.presentationml.slide+xml"/>
  <Override PartName="/ppt/slideMasters/slideMaster201.xml" ContentType="application/vnd.openxmlformats-officedocument.presentationml.slideMaster+xml"/>
  <Override PartName="/ppt/slides/slide201.xml" ContentType="application/vnd.openxmlformats-officedocument.presentationml.slide+xml"/>
  <Override PartName="/ppt/slideMasters/slideMaster202.xml" ContentType="application/vnd.openxmlformats-officedocument.presentationml.slideMaster+xml"/>
  <Override PartName="/ppt/slides/slide202.xml" ContentType="application/vnd.openxmlformats-officedocument.presentationml.slide+xml"/>
  <Override PartName="/ppt/slideMasters/slideMaster203.xml" ContentType="application/vnd.openxmlformats-officedocument.presentationml.slideMaster+xml"/>
  <Override PartName="/ppt/slides/slide203.xml" ContentType="application/vnd.openxmlformats-officedocument.presentationml.slide+xml"/>
  <Override PartName="/ppt/slideMasters/slideMaster204.xml" ContentType="application/vnd.openxmlformats-officedocument.presentationml.slideMaster+xml"/>
  <Override PartName="/ppt/slides/slide20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19" r:id="rId165"/>
    <p:sldId id="420" r:id="rId166"/>
    <p:sldId id="421" r:id="rId167"/>
    <p:sldId id="422" r:id="rId168"/>
    <p:sldId id="423" r:id="rId169"/>
    <p:sldId id="424" r:id="rId170"/>
    <p:sldId id="425" r:id="rId171"/>
    <p:sldId id="426" r:id="rId172"/>
    <p:sldId id="427" r:id="rId173"/>
    <p:sldId id="428" r:id="rId174"/>
    <p:sldId id="429" r:id="rId175"/>
    <p:sldId id="430" r:id="rId176"/>
    <p:sldId id="431" r:id="rId177"/>
    <p:sldId id="432" r:id="rId178"/>
    <p:sldId id="433" r:id="rId179"/>
    <p:sldId id="434" r:id="rId180"/>
    <p:sldId id="435" r:id="rId181"/>
    <p:sldId id="436" r:id="rId182"/>
    <p:sldId id="437" r:id="rId183"/>
    <p:sldId id="438" r:id="rId184"/>
    <p:sldId id="439" r:id="rId185"/>
    <p:sldId id="440" r:id="rId186"/>
    <p:sldId id="441" r:id="rId187"/>
    <p:sldId id="442" r:id="rId188"/>
    <p:sldId id="443" r:id="rId189"/>
    <p:sldId id="444" r:id="rId190"/>
    <p:sldId id="445" r:id="rId191"/>
    <p:sldId id="446" r:id="rId192"/>
    <p:sldId id="447" r:id="rId193"/>
    <p:sldId id="448" r:id="rId194"/>
    <p:sldId id="449" r:id="rId195"/>
    <p:sldId id="450" r:id="rId196"/>
    <p:sldId id="451" r:id="rId197"/>
    <p:sldId id="452" r:id="rId198"/>
    <p:sldId id="453" r:id="rId199"/>
    <p:sldId id="454" r:id="rId200"/>
    <p:sldId id="455" r:id="rId201"/>
    <p:sldId id="456" r:id="rId202"/>
    <p:sldId id="457" r:id="rId203"/>
    <p:sldId id="458" r:id="rId204"/>
    <p:sldId id="459" r:id="rId205"/>
  </p:sldIdLst>
  <p:notesMasterIdLst>
    <p:notesMasterId r:id="rId20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slide" Target="slides/slide144.xml"/><Relationship Id="rId146" Type="http://schemas.openxmlformats.org/officeDocument/2006/relationships/slide" Target="slides/slide145.xml"/><Relationship Id="rId147" Type="http://schemas.openxmlformats.org/officeDocument/2006/relationships/slide" Target="slides/slide146.xml"/><Relationship Id="rId148" Type="http://schemas.openxmlformats.org/officeDocument/2006/relationships/slide" Target="slides/slide147.xml"/><Relationship Id="rId149" Type="http://schemas.openxmlformats.org/officeDocument/2006/relationships/slide" Target="slides/slide148.xml"/><Relationship Id="rId150" Type="http://schemas.openxmlformats.org/officeDocument/2006/relationships/slide" Target="slides/slide149.xml"/><Relationship Id="rId151" Type="http://schemas.openxmlformats.org/officeDocument/2006/relationships/slide" Target="slides/slide150.xml"/><Relationship Id="rId152" Type="http://schemas.openxmlformats.org/officeDocument/2006/relationships/slide" Target="slides/slide151.xml"/><Relationship Id="rId153" Type="http://schemas.openxmlformats.org/officeDocument/2006/relationships/slide" Target="slides/slide152.xml"/><Relationship Id="rId154" Type="http://schemas.openxmlformats.org/officeDocument/2006/relationships/slide" Target="slides/slide153.xml"/><Relationship Id="rId155" Type="http://schemas.openxmlformats.org/officeDocument/2006/relationships/slide" Target="slides/slide154.xml"/><Relationship Id="rId156" Type="http://schemas.openxmlformats.org/officeDocument/2006/relationships/slide" Target="slides/slide155.xml"/><Relationship Id="rId157" Type="http://schemas.openxmlformats.org/officeDocument/2006/relationships/slide" Target="slides/slide156.xml"/><Relationship Id="rId158" Type="http://schemas.openxmlformats.org/officeDocument/2006/relationships/slide" Target="slides/slide157.xml"/><Relationship Id="rId159" Type="http://schemas.openxmlformats.org/officeDocument/2006/relationships/slide" Target="slides/slide158.xml"/><Relationship Id="rId160" Type="http://schemas.openxmlformats.org/officeDocument/2006/relationships/slide" Target="slides/slide159.xml"/><Relationship Id="rId161" Type="http://schemas.openxmlformats.org/officeDocument/2006/relationships/slide" Target="slides/slide160.xml"/><Relationship Id="rId162" Type="http://schemas.openxmlformats.org/officeDocument/2006/relationships/slide" Target="slides/slide161.xml"/><Relationship Id="rId163" Type="http://schemas.openxmlformats.org/officeDocument/2006/relationships/slide" Target="slides/slide162.xml"/><Relationship Id="rId164" Type="http://schemas.openxmlformats.org/officeDocument/2006/relationships/slide" Target="slides/slide163.xml"/><Relationship Id="rId165" Type="http://schemas.openxmlformats.org/officeDocument/2006/relationships/slide" Target="slides/slide164.xml"/><Relationship Id="rId166" Type="http://schemas.openxmlformats.org/officeDocument/2006/relationships/slide" Target="slides/slide165.xml"/><Relationship Id="rId167" Type="http://schemas.openxmlformats.org/officeDocument/2006/relationships/slide" Target="slides/slide166.xml"/><Relationship Id="rId168" Type="http://schemas.openxmlformats.org/officeDocument/2006/relationships/slide" Target="slides/slide167.xml"/><Relationship Id="rId169" Type="http://schemas.openxmlformats.org/officeDocument/2006/relationships/slide" Target="slides/slide168.xml"/><Relationship Id="rId170" Type="http://schemas.openxmlformats.org/officeDocument/2006/relationships/slide" Target="slides/slide169.xml"/><Relationship Id="rId171" Type="http://schemas.openxmlformats.org/officeDocument/2006/relationships/slide" Target="slides/slide170.xml"/><Relationship Id="rId172" Type="http://schemas.openxmlformats.org/officeDocument/2006/relationships/slide" Target="slides/slide171.xml"/><Relationship Id="rId173" Type="http://schemas.openxmlformats.org/officeDocument/2006/relationships/slide" Target="slides/slide172.xml"/><Relationship Id="rId174" Type="http://schemas.openxmlformats.org/officeDocument/2006/relationships/slide" Target="slides/slide173.xml"/><Relationship Id="rId175" Type="http://schemas.openxmlformats.org/officeDocument/2006/relationships/slide" Target="slides/slide174.xml"/><Relationship Id="rId176" Type="http://schemas.openxmlformats.org/officeDocument/2006/relationships/slide" Target="slides/slide175.xml"/><Relationship Id="rId177" Type="http://schemas.openxmlformats.org/officeDocument/2006/relationships/slide" Target="slides/slide176.xml"/><Relationship Id="rId178" Type="http://schemas.openxmlformats.org/officeDocument/2006/relationships/slide" Target="slides/slide177.xml"/><Relationship Id="rId179" Type="http://schemas.openxmlformats.org/officeDocument/2006/relationships/slide" Target="slides/slide178.xml"/><Relationship Id="rId180" Type="http://schemas.openxmlformats.org/officeDocument/2006/relationships/slide" Target="slides/slide179.xml"/><Relationship Id="rId181" Type="http://schemas.openxmlformats.org/officeDocument/2006/relationships/slide" Target="slides/slide180.xml"/><Relationship Id="rId182" Type="http://schemas.openxmlformats.org/officeDocument/2006/relationships/slide" Target="slides/slide181.xml"/><Relationship Id="rId183" Type="http://schemas.openxmlformats.org/officeDocument/2006/relationships/slide" Target="slides/slide182.xml"/><Relationship Id="rId184" Type="http://schemas.openxmlformats.org/officeDocument/2006/relationships/slide" Target="slides/slide183.xml"/><Relationship Id="rId185" Type="http://schemas.openxmlformats.org/officeDocument/2006/relationships/slide" Target="slides/slide184.xml"/><Relationship Id="rId186" Type="http://schemas.openxmlformats.org/officeDocument/2006/relationships/slide" Target="slides/slide185.xml"/><Relationship Id="rId187" Type="http://schemas.openxmlformats.org/officeDocument/2006/relationships/slide" Target="slides/slide186.xml"/><Relationship Id="rId188" Type="http://schemas.openxmlformats.org/officeDocument/2006/relationships/slide" Target="slides/slide187.xml"/><Relationship Id="rId189" Type="http://schemas.openxmlformats.org/officeDocument/2006/relationships/slide" Target="slides/slide188.xml"/><Relationship Id="rId190" Type="http://schemas.openxmlformats.org/officeDocument/2006/relationships/slide" Target="slides/slide189.xml"/><Relationship Id="rId191" Type="http://schemas.openxmlformats.org/officeDocument/2006/relationships/slide" Target="slides/slide190.xml"/><Relationship Id="rId192" Type="http://schemas.openxmlformats.org/officeDocument/2006/relationships/slide" Target="slides/slide191.xml"/><Relationship Id="rId193" Type="http://schemas.openxmlformats.org/officeDocument/2006/relationships/slide" Target="slides/slide192.xml"/><Relationship Id="rId194" Type="http://schemas.openxmlformats.org/officeDocument/2006/relationships/slide" Target="slides/slide193.xml"/><Relationship Id="rId195" Type="http://schemas.openxmlformats.org/officeDocument/2006/relationships/slide" Target="slides/slide194.xml"/><Relationship Id="rId196" Type="http://schemas.openxmlformats.org/officeDocument/2006/relationships/slide" Target="slides/slide195.xml"/><Relationship Id="rId197" Type="http://schemas.openxmlformats.org/officeDocument/2006/relationships/slide" Target="slides/slide196.xml"/><Relationship Id="rId198" Type="http://schemas.openxmlformats.org/officeDocument/2006/relationships/slide" Target="slides/slide197.xml"/><Relationship Id="rId199" Type="http://schemas.openxmlformats.org/officeDocument/2006/relationships/slide" Target="slides/slide198.xml"/><Relationship Id="rId200" Type="http://schemas.openxmlformats.org/officeDocument/2006/relationships/slide" Target="slides/slide199.xml"/><Relationship Id="rId201" Type="http://schemas.openxmlformats.org/officeDocument/2006/relationships/slide" Target="slides/slide200.xml"/><Relationship Id="rId202" Type="http://schemas.openxmlformats.org/officeDocument/2006/relationships/slide" Target="slides/slide201.xml"/><Relationship Id="rId203" Type="http://schemas.openxmlformats.org/officeDocument/2006/relationships/slide" Target="slides/slide202.xml"/><Relationship Id="rId204" Type="http://schemas.openxmlformats.org/officeDocument/2006/relationships/slide" Target="slides/slide203.xml"/><Relationship Id="rId205" Type="http://schemas.openxmlformats.org/officeDocument/2006/relationships/slide" Target="slides/slide204.xml"/><Relationship Id="rId206" Type="http://schemas.openxmlformats.org/officeDocument/2006/relationships/notesMaster" Target="notesMasters/notesMaster1.xml"/><Relationship Id="rId207" Type="http://schemas.openxmlformats.org/officeDocument/2006/relationships/presProps" Target="presProps.xml"/><Relationship Id="rId208" Type="http://schemas.openxmlformats.org/officeDocument/2006/relationships/viewProps" Target="viewProps.xml"/><Relationship Id="rId209" Type="http://schemas.openxmlformats.org/officeDocument/2006/relationships/theme" Target="theme/theme1.xml"/><Relationship Id="rId2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0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0.xml"/>
		</Relationships>
</file>

<file path=ppt/notesSlides/_rels/notesSlide10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1.xml"/>
		</Relationships>
</file>

<file path=ppt/notesSlides/_rels/notesSlide10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2.xml"/>
		</Relationships>
</file>

<file path=ppt/notesSlides/_rels/notesSlide10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3.xml"/>
		</Relationships>
</file>

<file path=ppt/notesSlides/_rels/notesSlide10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4.xml"/>
		</Relationships>
</file>

<file path=ppt/notesSlides/_rels/notesSlide10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5.xml"/>
		</Relationships>
</file>

<file path=ppt/notesSlides/_rels/notesSlide10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6.xml"/>
		</Relationships>
</file>

<file path=ppt/notesSlides/_rels/notesSlide10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7.xml"/>
		</Relationships>
</file>

<file path=ppt/notesSlides/_rels/notesSlide10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8.xml"/>
		</Relationships>
</file>

<file path=ppt/notesSlides/_rels/notesSlide10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9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0.xml"/>
		</Relationships>
</file>

<file path=ppt/notesSlides/_rels/notesSlide1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1.xml"/>
		</Relationships>
</file>

<file path=ppt/notesSlides/_rels/notesSlide1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2.xml"/>
		</Relationships>
</file>

<file path=ppt/notesSlides/_rels/notesSlide1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3.xml"/>
		</Relationships>
</file>

<file path=ppt/notesSlides/_rels/notesSlide1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4.xml"/>
		</Relationships>
</file>

<file path=ppt/notesSlides/_rels/notesSlide1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5.xml"/>
		</Relationships>
</file>

<file path=ppt/notesSlides/_rels/notesSlide1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6.xml"/>
		</Relationships>
</file>

<file path=ppt/notesSlides/_rels/notesSlide1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7.xml"/>
		</Relationships>
</file>

<file path=ppt/notesSlides/_rels/notesSlide1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8.xml"/>
		</Relationships>
</file>

<file path=ppt/notesSlides/_rels/notesSlide1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9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0.xml"/>
		</Relationships>
</file>

<file path=ppt/notesSlides/_rels/notesSlide1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1.xml"/>
		</Relationships>
</file>

<file path=ppt/notesSlides/_rels/notesSlide1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2.xml"/>
		</Relationships>
</file>

<file path=ppt/notesSlides/_rels/notesSlide1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3.xml"/>
		</Relationships>
</file>

<file path=ppt/notesSlides/_rels/notesSlide1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4.xml"/>
		</Relationships>
</file>

<file path=ppt/notesSlides/_rels/notesSlide1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5.xml"/>
		</Relationships>
</file>

<file path=ppt/notesSlides/_rels/notesSlide1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6.xml"/>
		</Relationships>
</file>

<file path=ppt/notesSlides/_rels/notesSlide1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7.xml"/>
		</Relationships>
</file>

<file path=ppt/notesSlides/_rels/notesSlide1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8.xml"/>
		</Relationships>
</file>

<file path=ppt/notesSlides/_rels/notesSlide1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9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0.xml"/>
		</Relationships>
</file>

<file path=ppt/notesSlides/_rels/notesSlide1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1.xml"/>
		</Relationships>
</file>

<file path=ppt/notesSlides/_rels/notesSlide1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2.xml"/>
		</Relationships>
</file>

<file path=ppt/notesSlides/_rels/notesSlide1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3.xml"/>
		</Relationships>
</file>

<file path=ppt/notesSlides/_rels/notesSlide1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4.xml"/>
		</Relationships>
</file>

<file path=ppt/notesSlides/_rels/notesSlide1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5.xml"/>
		</Relationships>
</file>

<file path=ppt/notesSlides/_rels/notesSlide13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6.xml"/>
		</Relationships>
</file>

<file path=ppt/notesSlides/_rels/notesSlide13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7.xml"/>
		</Relationships>
</file>

<file path=ppt/notesSlides/_rels/notesSlide13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8.xml"/>
		</Relationships>
</file>

<file path=ppt/notesSlides/_rels/notesSlide13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9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4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0.xml"/>
		</Relationships>
</file>

<file path=ppt/notesSlides/_rels/notesSlide14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1.xml"/>
		</Relationships>
</file>

<file path=ppt/notesSlides/_rels/notesSlide14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2.xml"/>
		</Relationships>
</file>

<file path=ppt/notesSlides/_rels/notesSlide14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3.xml"/>
		</Relationships>
</file>

<file path=ppt/notesSlides/_rels/notesSlide14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4.xml"/>
		</Relationships>
</file>

<file path=ppt/notesSlides/_rels/notesSlide14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5.xml"/>
		</Relationships>
</file>

<file path=ppt/notesSlides/_rels/notesSlide14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6.xml"/>
		</Relationships>
</file>

<file path=ppt/notesSlides/_rels/notesSlide14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7.xml"/>
		</Relationships>
</file>

<file path=ppt/notesSlides/_rels/notesSlide14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8.xml"/>
		</Relationships>
</file>

<file path=ppt/notesSlides/_rels/notesSlide14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9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5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0.xml"/>
		</Relationships>
</file>

<file path=ppt/notesSlides/_rels/notesSlide15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1.xml"/>
		</Relationships>
</file>

<file path=ppt/notesSlides/_rels/notesSlide15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2.xml"/>
		</Relationships>
</file>

<file path=ppt/notesSlides/_rels/notesSlide15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3.xml"/>
		</Relationships>
</file>

<file path=ppt/notesSlides/_rels/notesSlide15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4.xml"/>
		</Relationships>
</file>

<file path=ppt/notesSlides/_rels/notesSlide15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5.xml"/>
		</Relationships>
</file>

<file path=ppt/notesSlides/_rels/notesSlide15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6.xml"/>
		</Relationships>
</file>

<file path=ppt/notesSlides/_rels/notesSlide15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7.xml"/>
		</Relationships>
</file>

<file path=ppt/notesSlides/_rels/notesSlide15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8.xml"/>
		</Relationships>
</file>

<file path=ppt/notesSlides/_rels/notesSlide15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9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6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0.xml"/>
		</Relationships>
</file>

<file path=ppt/notesSlides/_rels/notesSlide16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1.xml"/>
		</Relationships>
</file>

<file path=ppt/notesSlides/_rels/notesSlide16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2.xml"/>
		</Relationships>
</file>

<file path=ppt/notesSlides/_rels/notesSlide16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3.xml"/>
		</Relationships>
</file>

<file path=ppt/notesSlides/_rels/notesSlide16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4.xml"/>
		</Relationships>
</file>

<file path=ppt/notesSlides/_rels/notesSlide16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5.xml"/>
		</Relationships>
</file>

<file path=ppt/notesSlides/_rels/notesSlide16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6.xml"/>
		</Relationships>
</file>

<file path=ppt/notesSlides/_rels/notesSlide16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7.xml"/>
		</Relationships>
</file>

<file path=ppt/notesSlides/_rels/notesSlide16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8.xml"/>
		</Relationships>
</file>

<file path=ppt/notesSlides/_rels/notesSlide16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9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7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0.xml"/>
		</Relationships>
</file>

<file path=ppt/notesSlides/_rels/notesSlide17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1.xml"/>
		</Relationships>
</file>

<file path=ppt/notesSlides/_rels/notesSlide17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2.xml"/>
		</Relationships>
</file>

<file path=ppt/notesSlides/_rels/notesSlide17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3.xml"/>
		</Relationships>
</file>

<file path=ppt/notesSlides/_rels/notesSlide17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4.xml"/>
		</Relationships>
</file>

<file path=ppt/notesSlides/_rels/notesSlide17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5.xml"/>
		</Relationships>
</file>

<file path=ppt/notesSlides/_rels/notesSlide17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6.xml"/>
		</Relationships>
</file>

<file path=ppt/notesSlides/_rels/notesSlide17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7.xml"/>
		</Relationships>
</file>

<file path=ppt/notesSlides/_rels/notesSlide17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8.xml"/>
		</Relationships>
</file>

<file path=ppt/notesSlides/_rels/notesSlide17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9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8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0.xml"/>
		</Relationships>
</file>

<file path=ppt/notesSlides/_rels/notesSlide18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1.xml"/>
		</Relationships>
</file>

<file path=ppt/notesSlides/_rels/notesSlide18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2.xml"/>
		</Relationships>
</file>

<file path=ppt/notesSlides/_rels/notesSlide18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3.xml"/>
		</Relationships>
</file>

<file path=ppt/notesSlides/_rels/notesSlide18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4.xml"/>
		</Relationships>
</file>

<file path=ppt/notesSlides/_rels/notesSlide18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5.xml"/>
		</Relationships>
</file>

<file path=ppt/notesSlides/_rels/notesSlide18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6.xml"/>
		</Relationships>
</file>

<file path=ppt/notesSlides/_rels/notesSlide18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7.xml"/>
		</Relationships>
</file>

<file path=ppt/notesSlides/_rels/notesSlide18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8.xml"/>
		</Relationships>
</file>

<file path=ppt/notesSlides/_rels/notesSlide18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9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19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0.xml"/>
		</Relationships>
</file>

<file path=ppt/notesSlides/_rels/notesSlide19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1.xml"/>
		</Relationships>
</file>

<file path=ppt/notesSlides/_rels/notesSlide19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2.xml"/>
		</Relationships>
</file>

<file path=ppt/notesSlides/_rels/notesSlide19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3.xml"/>
		</Relationships>
</file>

<file path=ppt/notesSlides/_rels/notesSlide19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4.xml"/>
		</Relationships>
</file>

<file path=ppt/notesSlides/_rels/notesSlide19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5.xml"/>
		</Relationships>
</file>

<file path=ppt/notesSlides/_rels/notesSlide19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6.xml"/>
		</Relationships>
</file>

<file path=ppt/notesSlides/_rels/notesSlide19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7.xml"/>
		</Relationships>
</file>

<file path=ppt/notesSlides/_rels/notesSlide19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8.xml"/>
		</Relationships>
</file>

<file path=ppt/notesSlides/_rels/notesSlide19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0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0.xml"/>
		</Relationships>
</file>

<file path=ppt/notesSlides/_rels/notesSlide20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1.xml"/>
		</Relationships>
</file>

<file path=ppt/notesSlides/_rels/notesSlide20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2.xml"/>
		</Relationships>
</file>

<file path=ppt/notesSlides/_rels/notesSlide20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3.xml"/>
		</Relationships>
</file>

<file path=ppt/notesSlides/_rels/notesSlide20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4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5.xml"/>
		</Relationships>
</file>

<file path=ppt/notesSlides/_rels/notesSlide3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6.xml"/>
		</Relationships>
</file>

<file path=ppt/notesSlides/_rels/notesSlide3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7.xml"/>
		</Relationships>
</file>

<file path=ppt/notesSlides/_rels/notesSlide3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8.xml"/>
		</Relationships>
</file>

<file path=ppt/notesSlides/_rels/notesSlide3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9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4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0.xml"/>
		</Relationships>
</file>

<file path=ppt/notesSlides/_rels/notesSlide4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1.xml"/>
		</Relationships>
</file>

<file path=ppt/notesSlides/_rels/notesSlide4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2.xml"/>
		</Relationships>
</file>

<file path=ppt/notesSlides/_rels/notesSlide4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3.xml"/>
		</Relationships>
</file>

<file path=ppt/notesSlides/_rels/notesSlide4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4.xml"/>
		</Relationships>
</file>

<file path=ppt/notesSlides/_rels/notesSlide4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5.xml"/>
		</Relationships>
</file>

<file path=ppt/notesSlides/_rels/notesSlide4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6.xml"/>
		</Relationships>
</file>

<file path=ppt/notesSlides/_rels/notesSlide4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7.xml"/>
		</Relationships>
</file>

<file path=ppt/notesSlides/_rels/notesSlide4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8.xml"/>
		</Relationships>
</file>

<file path=ppt/notesSlides/_rels/notesSlide4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9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5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0.xml"/>
		</Relationships>
</file>

<file path=ppt/notesSlides/_rels/notesSlide5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1.xml"/>
		</Relationships>
</file>

<file path=ppt/notesSlides/_rels/notesSlide5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2.xml"/>
		</Relationships>
</file>

<file path=ppt/notesSlides/_rels/notesSlide5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3.xml"/>
		</Relationships>
</file>

<file path=ppt/notesSlides/_rels/notesSlide5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4.xml"/>
		</Relationships>
</file>

<file path=ppt/notesSlides/_rels/notesSlide5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5.xml"/>
		</Relationships>
</file>

<file path=ppt/notesSlides/_rels/notesSlide5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6.xml"/>
		</Relationships>
</file>

<file path=ppt/notesSlides/_rels/notesSlide5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7.xml"/>
		</Relationships>
</file>

<file path=ppt/notesSlides/_rels/notesSlide5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8.xml"/>
		</Relationships>
</file>

<file path=ppt/notesSlides/_rels/notesSlide5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9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6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0.xml"/>
		</Relationships>
</file>

<file path=ppt/notesSlides/_rels/notesSlide6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1.xml"/>
		</Relationships>
</file>

<file path=ppt/notesSlides/_rels/notesSlide6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2.xml"/>
		</Relationships>
</file>

<file path=ppt/notesSlides/_rels/notesSlide6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3.xml"/>
		</Relationships>
</file>

<file path=ppt/notesSlides/_rels/notesSlide6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4.xml"/>
		</Relationships>
</file>

<file path=ppt/notesSlides/_rels/notesSlide6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5.xml"/>
		</Relationships>
</file>

<file path=ppt/notesSlides/_rels/notesSlide6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6.xml"/>
		</Relationships>
</file>

<file path=ppt/notesSlides/_rels/notesSlide6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7.xml"/>
		</Relationships>
</file>

<file path=ppt/notesSlides/_rels/notesSlide6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8.xml"/>
		</Relationships>
</file>

<file path=ppt/notesSlides/_rels/notesSlide6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9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7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0.xml"/>
		</Relationships>
</file>

<file path=ppt/notesSlides/_rels/notesSlide7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1.xml"/>
		</Relationships>
</file>

<file path=ppt/notesSlides/_rels/notesSlide7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2.xml"/>
		</Relationships>
</file>

<file path=ppt/notesSlides/_rels/notesSlide7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3.xml"/>
		</Relationships>
</file>

<file path=ppt/notesSlides/_rels/notesSlide7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4.xml"/>
		</Relationships>
</file>

<file path=ppt/notesSlides/_rels/notesSlide7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5.xml"/>
		</Relationships>
</file>

<file path=ppt/notesSlides/_rels/notesSlide7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6.xml"/>
		</Relationships>
</file>

<file path=ppt/notesSlides/_rels/notesSlide7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7.xml"/>
		</Relationships>
</file>

<file path=ppt/notesSlides/_rels/notesSlide7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8.xml"/>
		</Relationships>
</file>

<file path=ppt/notesSlides/_rels/notesSlide7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9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8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0.xml"/>
		</Relationships>
</file>

<file path=ppt/notesSlides/_rels/notesSlide8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1.xml"/>
		</Relationships>
</file>

<file path=ppt/notesSlides/_rels/notesSlide8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2.xml"/>
		</Relationships>
</file>

<file path=ppt/notesSlides/_rels/notesSlide8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3.xml"/>
		</Relationships>
</file>

<file path=ppt/notesSlides/_rels/notesSlide8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4.xml"/>
		</Relationships>
</file>

<file path=ppt/notesSlides/_rels/notesSlide8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5.xml"/>
		</Relationships>
</file>

<file path=ppt/notesSlides/_rels/notesSlide8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6.xml"/>
		</Relationships>
</file>

<file path=ppt/notesSlides/_rels/notesSlide8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7.xml"/>
		</Relationships>
</file>

<file path=ppt/notesSlides/_rels/notesSlide8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8.xml"/>
		</Relationships>
</file>

<file path=ppt/notesSlides/_rels/notesSlide8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9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_rels/notesSlide9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0.xml"/>
		</Relationships>
</file>

<file path=ppt/notesSlides/_rels/notesSlide9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1.xml"/>
		</Relationships>
</file>

<file path=ppt/notesSlides/_rels/notesSlide9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2.xml"/>
		</Relationships>
</file>

<file path=ppt/notesSlides/_rels/notesSlide9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3.xml"/>
		</Relationships>
</file>

<file path=ppt/notesSlides/_rels/notesSlide9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4.xml"/>
		</Relationships>
</file>

<file path=ppt/notesSlides/_rels/notesSlide9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5.xml"/>
		</Relationships>
</file>

<file path=ppt/notesSlides/_rels/notesSlide9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6.xml"/>
		</Relationships>
</file>

<file path=ppt/notesSlides/_rels/notesSlide9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7.xml"/>
		</Relationships>
</file>

<file path=ppt/notesSlides/_rels/notesSlide9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8.xml"/>
		</Relationships>
</file>

<file path=ppt/notesSlides/_rels/notesSlide9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8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5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6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8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0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4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5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6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8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0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1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3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4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5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6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8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0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1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3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4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5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6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7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8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0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1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4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5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6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7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8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0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1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3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4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5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6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7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8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0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1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3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    </a:t>
            </a:r>
            <a:endParaRPr lang="en-US" sz="1800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Announcement:</a:t>
            </a:r>
            <a:endParaRPr lang="en-US" sz="1800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Students have a central platform where staff</a:t>
            </a:r>
            <a:endParaRPr lang="en-US" sz="1800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members post announcements. These</a:t>
            </a:r>
            <a:endParaRPr lang="en-US" sz="1800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announcements include info on events, deadlines,</a:t>
            </a:r>
            <a:endParaRPr lang="en-US" sz="1800" dirty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curriculum changes, or campus closures. Clicking</a:t>
            </a:r>
            <a:endParaRPr lang="en-US" sz="1800"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on an announcement opens a new window with all</a:t>
            </a:r>
            <a:endParaRPr lang="en-US" sz="1800" dirty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the details, making it easy for students to find the</a:t>
            </a:r>
            <a:endParaRPr lang="en-US" sz="1800" dirty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information they need.</a:t>
            </a:r>
            <a:endParaRPr lang="en-US" sz="1800"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ST UDENT   F UNCT I ONAL I T Y 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          Professor Rohit Tripathi  </a:t>
            </a:r>
            <a:endParaRPr lang="en-US" sz="1800" dirty="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ST UDENT   F UNCYI ONAL I T Y</a:t>
            </a:r>
            <a:endParaRPr lang="en-US" sz="1800" dirty="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Time Table:</a:t>
            </a:r>
            <a:endParaRPr lang="en-US" sz="1800" dirty="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No more digging through emails to find your timetable!</a:t>
            </a:r>
            <a:endParaRPr lang="en-US" sz="1800" dirty="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Now, you can easily check your personalized class</a:t>
            </a:r>
            <a:endParaRPr lang="en-US" sz="1800" dirty="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schedule on the portal. It's all there—your lectures, labs,</a:t>
            </a:r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and everything else—customized just for you based on</a:t>
            </a:r>
            <a:endParaRPr lang="en-US" sz="1800" dirty="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your program, stream, batch, and semester. Plus, the</a:t>
            </a:r>
            <a:endParaRPr lang="en-US" sz="1800" dirty="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system keeps it all up-to-date in real-time, so you'll never</a:t>
            </a:r>
            <a:endParaRPr lang="en-US" sz="1800" dirty="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be caught off guard by changes or new additions.</a:t>
            </a:r>
            <a:endParaRPr lang="en-US" sz="1800" dirty="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Additional Courses:</a:t>
            </a:r>
            <a:endParaRPr lang="en-US" sz="1800" dirty="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The portal understands the importance of lifelong</a:t>
            </a:r>
            <a:endParaRPr lang="en-US" sz="1800" dirty="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learning and growing skills. Here, students can find a</a:t>
            </a: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C O N T E N T</a:t>
            </a:r>
            <a:endParaRPr lang="en-US" sz="1800" dirty="0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wide range of extra courses offered by the faculty.</a:t>
            </a:r>
            <a:endParaRPr lang="en-US" sz="1800" dirty="0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They'll see all the details they need, like what the</a:t>
            </a:r>
            <a:endParaRPr lang="en-US" sz="1800" dirty="0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course covers, when it's happening, and who's</a:t>
            </a:r>
            <a:endParaRPr lang="en-US" sz="1800" dirty="0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teaching it. And to help them decide, students can see</a:t>
            </a:r>
            <a:endParaRPr lang="en-US" sz="1800" dirty="0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how many others have already signed up.</a:t>
            </a:r>
            <a:endParaRPr lang="en-US" sz="1800" dirty="0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S T U D E N T   F U N C T I O N A L I T Y</a:t>
            </a:r>
            <a:endParaRPr lang="en-US" sz="1800" dirty="0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1. Importance of Student Portals</a:t>
            </a:r>
            <a:endParaRPr lang="en-US" sz="1800" dirty="0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Additional Courses:</a:t>
            </a:r>
            <a:endParaRPr lang="en-US" sz="1800" dirty="0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Faculty members play an integral role in our</a:t>
            </a:r>
            <a:endParaRPr lang="en-US" sz="1800" dirty="0"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student portal by using it to create and oversee</a:t>
            </a:r>
            <a:endParaRPr lang="en-US" sz="1800" dirty="0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additional courses or workshops beyond the core</a:t>
            </a:r>
            <a:endParaRPr lang="en-US" sz="1800" dirty="0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curriculum. This feature enables them to share</a:t>
            </a:r>
            <a:endParaRPr lang="en-US" sz="1800" dirty="0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their knowledge and expertise, providing students</a:t>
            </a:r>
            <a:endParaRPr lang="en-US" sz="1800" dirty="0"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with opportunities to develop into areas of</a:t>
            </a:r>
            <a:endParaRPr 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2. Key Features for Student, Faculty, and</a:t>
            </a:r>
            <a:endParaRPr lang="en-US" sz="1800" dirty="0"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interest or develop essential skills outside of their</a:t>
            </a:r>
            <a:endParaRPr lang="en-US" sz="1800" dirty="0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program requirements.</a:t>
            </a:r>
            <a:endParaRPr lang="en-US" sz="1800" dirty="0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F ACUL T Y </a:t>
            </a:r>
            <a:endParaRPr lang="en-US" sz="1800" dirty="0"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Staff</a:t>
            </a:r>
            <a:endParaRPr lang="en-US" sz="1800" dirty="0"/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Announcements:1.</a:t>
            </a:r>
            <a:endParaRPr lang="en-US" sz="1800" dirty="0"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Staff members use the portal to share important</a:t>
            </a:r>
            <a:endParaRPr lang="en-US" sz="1800" dirty="0"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updates with students. They can upload files like</a:t>
            </a:r>
            <a:endParaRPr lang="en-US" sz="1800" dirty="0"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PDFs or images to make announcements clearer and</a:t>
            </a:r>
            <a:endParaRPr lang="en-US" sz="1800" dirty="0"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more engaging. Plus, staff can keep track of all past</a:t>
            </a:r>
            <a:endParaRPr lang="en-US" sz="1800" dirty="0"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announcements and remove them when needed to</a:t>
            </a:r>
            <a:endParaRPr lang="en-US" sz="1800" dirty="0"/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keep things current.</a:t>
            </a:r>
            <a:endParaRPr lang="en-US" sz="1800" dirty="0"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ST AF F   F UNCT I ONAL I T Y</a:t>
            </a:r>
            <a:endParaRPr 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3Phase I Complete</a:t>
            </a:r>
            <a:endParaRPr lang="en-US" sz="1800" dirty="0"/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1.E-Complaint Management:</a:t>
            </a:r>
            <a:endParaRPr lang="en-US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4 Phase II Completed</a:t>
            </a:r>
            <a:endParaRPr lang="en-US" sz="1800" dirty="0"/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Staff members are equipped with a dedicated</a:t>
            </a:r>
            <a:endParaRPr lang="en-US" sz="1800" dirty="0"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interface to manage student complaints lodged</a:t>
            </a:r>
            <a:endParaRPr lang="en-US" sz="1800" dirty="0"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through the portal. They can update the status of</a:t>
            </a:r>
            <a:endParaRPr lang="en-US" sz="1800" dirty="0"/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complaints as they are addressed, keeping students</a:t>
            </a:r>
            <a:endParaRPr lang="en-US" sz="1800" dirty="0"/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informed of the progress. The system utilizes OTP</a:t>
            </a:r>
            <a:endParaRPr lang="en-US" sz="1800" dirty="0"/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verification for an added layer of security when</a:t>
            </a:r>
            <a:endParaRPr lang="en-US" sz="1800" dirty="0"/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marking a complaint as "resolved" before deletion.</a:t>
            </a:r>
            <a:endParaRPr lang="en-US" sz="1800" dirty="0"/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ST AF F   F UNCT I ONAL I T Y</a:t>
            </a:r>
            <a:endParaRPr lang="en-US" sz="1800" dirty="0"/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5 All Functionality student,faculty, and staff  </a:t>
            </a:r>
            <a:endParaRPr lang="en-US" sz="1800" dirty="0"/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Timetable Management:1.</a:t>
            </a:r>
            <a:endParaRPr lang="en-US" sz="1800" dirty="0"/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Staff members play a crucial role in managing the</a:t>
            </a:r>
            <a:endParaRPr lang="en-US" sz="1800" dirty="0"/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academic calendar. The portal empowers them to</a:t>
            </a:r>
            <a:endParaRPr lang="en-US" sz="1800" dirty="0"/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create and update timetables as needed. This ensures</a:t>
            </a:r>
            <a:endParaRPr lang="en-US" sz="1800" dirty="0"/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that students have access to the most recent and</a:t>
            </a:r>
            <a:endParaRPr lang="en-US" sz="1800" dirty="0"/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accurate schedule information. Staff can also delete</a:t>
            </a:r>
            <a:endParaRPr lang="en-US" sz="1800" dirty="0"/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outdated timetables to avoid confusion.</a:t>
            </a:r>
            <a:endParaRPr lang="en-US" sz="1800" dirty="0"/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ST AF F   F UNCT I ONAL I T Y</a:t>
            </a:r>
            <a:endParaRPr lang="en-US" sz="1800" dirty="0"/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</a:t>
            </a:r>
            <a:endParaRPr lang="en-US" sz="1800" dirty="0"/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Thank you!</a:t>
            </a:r>
            <a:endParaRPr lang="en-US" sz="1800" dirty="0"/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Minshu Shwa 2101123</a:t>
            </a:r>
            <a:endParaRPr lang="en-US" sz="1800" dirty="0"/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Hritik Pankaj 2101086</a:t>
            </a:r>
            <a:endParaRPr lang="en-US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A student portal is crucial for streamlined</a:t>
            </a:r>
            <a:endParaRPr lang="en-US" sz="1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access to</a:t>
            </a:r>
            <a:endParaRPr lang="en-US" sz="1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Timetables</a:t>
            </a:r>
            <a:endParaRPr lang="en-US" sz="1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Announcement</a:t>
            </a:r>
            <a:endParaRPr lang="en-US" sz="1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E-Complaint features</a:t>
            </a:r>
            <a:endParaRPr lang="en-US" sz="1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Additional Courses</a:t>
            </a:r>
            <a:endParaRPr lang="en-US" sz="1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SECT I ON  1</a:t>
            </a:r>
            <a:endParaRPr lang="en-US" sz="18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E-Complaint Management1.</a:t>
            </a:r>
            <a:endParaRPr lang="en-US" sz="1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Online Accessibility</a:t>
            </a:r>
            <a:endParaRPr lang="en-US" sz="1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Centralized System:</a:t>
            </a:r>
            <a:endParaRPr lang="en-US" sz="18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User-Friendly Interface</a:t>
            </a:r>
            <a:endParaRPr lang="en-US" sz="1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Communication Features:</a:t>
            </a:r>
            <a:endParaRPr lang="en-US" sz="1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2.Timetable Management</a:t>
            </a:r>
            <a:endParaRPr lang="en-US" sz="18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Clear Schedule Presentation</a:t>
            </a:r>
            <a:endParaRPr lang="en-US" sz="18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User-Friendly Interface</a:t>
            </a:r>
            <a:endParaRPr lang="en-US" sz="18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Real-Time Updates</a:t>
            </a:r>
            <a:endParaRPr lang="en-US" sz="18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ST REAML I NI NG  ADMI NI ST RAT I VE  PROCESSES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Student </a:t>
            </a:r>
            <a:endParaRPr lang="en-US" sz="18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     Timetable access.</a:t>
            </a:r>
            <a:endParaRPr lang="en-US" sz="18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     E-complaint and Announcement.</a:t>
            </a:r>
            <a:endParaRPr lang="en-US" sz="18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     Register to additional Courses.</a:t>
            </a:r>
            <a:endParaRPr lang="en-US" sz="18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Faculty</a:t>
            </a:r>
            <a:endParaRPr lang="en-US" sz="18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      Add Additional course . </a:t>
            </a:r>
            <a:endParaRPr lang="en-US" sz="18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      Remove Additional Courses;</a:t>
            </a:r>
            <a:endParaRPr lang="en-US" sz="18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Staff</a:t>
            </a:r>
            <a:endParaRPr lang="en-US" sz="18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      Handle the complains,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WEB  PORT AL</a:t>
            </a:r>
            <a:endParaRPr lang="en-US" sz="18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      Manage time table and create Announcement.</a:t>
            </a:r>
            <a:endParaRPr lang="en-US" sz="18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KEY  F EAT URES  F OR  ST UDENT ,   F ACUL T Y,   AND  ST AF F</a:t>
            </a:r>
            <a:endParaRPr lang="en-US" sz="18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we completed  the 90% phase backend.</a:t>
            </a:r>
            <a:endParaRPr lang="en-US" sz="18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Which includes designing of all data models.</a:t>
            </a:r>
            <a:endParaRPr lang="en-US" sz="18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Implementation of controllers.</a:t>
            </a:r>
            <a:endParaRPr lang="en-US" sz="18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PHASE  I   COMPL ET ED</a:t>
            </a:r>
            <a:endParaRPr lang="en-US" sz="18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Remaining 10% backend Completed  which</a:t>
            </a:r>
            <a:endParaRPr lang="en-US" sz="18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includes modification  in data models.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Student Portal</a:t>
            </a:r>
            <a:endParaRPr lang="en-US" sz="18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Also Updates in some controller.</a:t>
            </a:r>
            <a:endParaRPr lang="en-US" sz="18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Implemented the  sign in  page and</a:t>
            </a:r>
            <a:endParaRPr lang="en-US" sz="18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registration page.</a:t>
            </a:r>
            <a:endParaRPr lang="en-US" sz="18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Completed the frontend part for all the </a:t>
            </a:r>
            <a:endParaRPr lang="en-US" sz="18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functionality.</a:t>
            </a:r>
            <a:endParaRPr lang="en-US" sz="180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PHASE  I I   COMPL ET ED</a:t>
            </a:r>
            <a:endParaRPr lang="en-US" sz="18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Streamlined Registration Process:</a:t>
            </a:r>
            <a:endParaRPr lang="en-US" sz="180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When you sign up, you'll need to verify your</a:t>
            </a:r>
            <a:endParaRPr lang="en-US" sz="180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college email address. It's a quick step that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Minshu Shaw(2101123)</a:t>
            </a:r>
            <a:endParaRPr lang="en-US" sz="180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adds an extra layer of security, ensuring that</a:t>
            </a:r>
            <a:endParaRPr lang="en-US" sz="180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only legitimate users gain access to our</a:t>
            </a:r>
            <a:endParaRPr lang="en-US" sz="1800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platform</a:t>
            </a:r>
            <a:endParaRPr lang="en-US" sz="1800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REGI ST RAT I ON  PAGE</a:t>
            </a:r>
            <a:endParaRPr lang="en-US" sz="1800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Hritik Pankaj(2101086)</a:t>
            </a:r>
            <a:endParaRPr lang="en-US" sz="1800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1 .E-Complaint:</a:t>
            </a:r>
            <a:endParaRPr lang="en-US" sz="1800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Submitting complaints is now easier than ever</a:t>
            </a:r>
            <a:endParaRPr lang="en-US" sz="1800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with our student portal. You can even attach</a:t>
            </a:r>
            <a:endParaRPr lang="en-US" sz="1800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photos as evidence to help clarify your</a:t>
            </a:r>
            <a:endParaRPr lang="en-US" sz="1800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concerns. Once submitted, your complaint</a:t>
            </a:r>
            <a:endParaRPr lang="en-US" sz="1800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will be tracked in real-time, so you'll always</a:t>
            </a:r>
            <a:endParaRPr lang="en-US" sz="1800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know its status – whether it's "Pending,"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Under the guidance of </a:t>
            </a:r>
            <a:endParaRPr lang="en-US" sz="1800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"Ongoing," or "Completed."</a:t>
            </a:r>
            <a:endParaRPr lang="en-US" sz="1800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ST UDENT   F UNAT I ONAL I T Y</a:t>
            </a:r>
            <a:endParaRPr lang="en-US" sz="1800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204</Slides>
  <Notes>204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204</vt:i4>
      </vt:variant>
    </vt:vector>
  </HeadingPairs>
  <TitlesOfParts>
    <vt:vector size="20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Slide 81</vt:lpstr>
      <vt:lpstr>Slide 82</vt:lpstr>
      <vt:lpstr>Slide 83</vt:lpstr>
      <vt:lpstr>Slide 84</vt:lpstr>
      <vt:lpstr>Slide 85</vt:lpstr>
      <vt:lpstr>Slide 86</vt:lpstr>
      <vt:lpstr>Slide 87</vt:lpstr>
      <vt:lpstr>Slide 88</vt:lpstr>
      <vt:lpstr>Slide 89</vt:lpstr>
      <vt:lpstr>Slide 90</vt:lpstr>
      <vt:lpstr>Slide 91</vt:lpstr>
      <vt:lpstr>Slide 92</vt:lpstr>
      <vt:lpstr>Slide 93</vt:lpstr>
      <vt:lpstr>Slide 94</vt:lpstr>
      <vt:lpstr>Slide 95</vt:lpstr>
      <vt:lpstr>Slide 96</vt:lpstr>
      <vt:lpstr>Slide 97</vt:lpstr>
      <vt:lpstr>Slide 98</vt:lpstr>
      <vt:lpstr>Slide 99</vt:lpstr>
      <vt:lpstr>Slide 100</vt:lpstr>
      <vt:lpstr>Slide 101</vt:lpstr>
      <vt:lpstr>Slide 102</vt:lpstr>
      <vt:lpstr>Slide 103</vt:lpstr>
      <vt:lpstr>Slide 104</vt:lpstr>
      <vt:lpstr>Slide 105</vt:lpstr>
      <vt:lpstr>Slide 106</vt:lpstr>
      <vt:lpstr>Slide 107</vt:lpstr>
      <vt:lpstr>Slide 108</vt:lpstr>
      <vt:lpstr>Slide 109</vt:lpstr>
      <vt:lpstr>Slide 110</vt:lpstr>
      <vt:lpstr>Slide 111</vt:lpstr>
      <vt:lpstr>Slide 112</vt:lpstr>
      <vt:lpstr>Slide 113</vt:lpstr>
      <vt:lpstr>Slide 114</vt:lpstr>
      <vt:lpstr>Slide 115</vt:lpstr>
      <vt:lpstr>Slide 116</vt:lpstr>
      <vt:lpstr>Slide 117</vt:lpstr>
      <vt:lpstr>Slide 118</vt:lpstr>
      <vt:lpstr>Slide 119</vt:lpstr>
      <vt:lpstr>Slide 120</vt:lpstr>
      <vt:lpstr>Slide 121</vt:lpstr>
      <vt:lpstr>Slide 122</vt:lpstr>
      <vt:lpstr>Slide 123</vt:lpstr>
      <vt:lpstr>Slide 124</vt:lpstr>
      <vt:lpstr>Slide 125</vt:lpstr>
      <vt:lpstr>Slide 126</vt:lpstr>
      <vt:lpstr>Slide 127</vt:lpstr>
      <vt:lpstr>Slide 128</vt:lpstr>
      <vt:lpstr>Slide 129</vt:lpstr>
      <vt:lpstr>Slide 130</vt:lpstr>
      <vt:lpstr>Slide 131</vt:lpstr>
      <vt:lpstr>Slide 132</vt:lpstr>
      <vt:lpstr>Slide 133</vt:lpstr>
      <vt:lpstr>Slide 134</vt:lpstr>
      <vt:lpstr>Slide 135</vt:lpstr>
      <vt:lpstr>Slide 136</vt:lpstr>
      <vt:lpstr>Slide 137</vt:lpstr>
      <vt:lpstr>Slide 138</vt:lpstr>
      <vt:lpstr>Slide 139</vt:lpstr>
      <vt:lpstr>Slide 140</vt:lpstr>
      <vt:lpstr>Slide 141</vt:lpstr>
      <vt:lpstr>Slide 142</vt:lpstr>
      <vt:lpstr>Slide 143</vt:lpstr>
      <vt:lpstr>Slide 144</vt:lpstr>
      <vt:lpstr>Slide 145</vt:lpstr>
      <vt:lpstr>Slide 146</vt:lpstr>
      <vt:lpstr>Slide 147</vt:lpstr>
      <vt:lpstr>Slide 148</vt:lpstr>
      <vt:lpstr>Slide 149</vt:lpstr>
      <vt:lpstr>Slide 150</vt:lpstr>
      <vt:lpstr>Slide 151</vt:lpstr>
      <vt:lpstr>Slide 152</vt:lpstr>
      <vt:lpstr>Slide 153</vt:lpstr>
      <vt:lpstr>Slide 154</vt:lpstr>
      <vt:lpstr>Slide 155</vt:lpstr>
      <vt:lpstr>Slide 156</vt:lpstr>
      <vt:lpstr>Slide 157</vt:lpstr>
      <vt:lpstr>Slide 158</vt:lpstr>
      <vt:lpstr>Slide 159</vt:lpstr>
      <vt:lpstr>Slide 160</vt:lpstr>
      <vt:lpstr>Slide 161</vt:lpstr>
      <vt:lpstr>Slide 162</vt:lpstr>
      <vt:lpstr>Slide 163</vt:lpstr>
      <vt:lpstr>Slide 164</vt:lpstr>
      <vt:lpstr>Slide 165</vt:lpstr>
      <vt:lpstr>Slide 166</vt:lpstr>
      <vt:lpstr>Slide 167</vt:lpstr>
      <vt:lpstr>Slide 168</vt:lpstr>
      <vt:lpstr>Slide 169</vt:lpstr>
      <vt:lpstr>Slide 170</vt:lpstr>
      <vt:lpstr>Slide 171</vt:lpstr>
      <vt:lpstr>Slide 172</vt:lpstr>
      <vt:lpstr>Slide 173</vt:lpstr>
      <vt:lpstr>Slide 174</vt:lpstr>
      <vt:lpstr>Slide 175</vt:lpstr>
      <vt:lpstr>Slide 176</vt:lpstr>
      <vt:lpstr>Slide 177</vt:lpstr>
      <vt:lpstr>Slide 178</vt:lpstr>
      <vt:lpstr>Slide 179</vt:lpstr>
      <vt:lpstr>Slide 180</vt:lpstr>
      <vt:lpstr>Slide 181</vt:lpstr>
      <vt:lpstr>Slide 182</vt:lpstr>
      <vt:lpstr>Slide 183</vt:lpstr>
      <vt:lpstr>Slide 184</vt:lpstr>
      <vt:lpstr>Slide 185</vt:lpstr>
      <vt:lpstr>Slide 186</vt:lpstr>
      <vt:lpstr>Slide 187</vt:lpstr>
      <vt:lpstr>Slide 188</vt:lpstr>
      <vt:lpstr>Slide 189</vt:lpstr>
      <vt:lpstr>Slide 190</vt:lpstr>
      <vt:lpstr>Slide 191</vt:lpstr>
      <vt:lpstr>Slide 192</vt:lpstr>
      <vt:lpstr>Slide 193</vt:lpstr>
      <vt:lpstr>Slide 194</vt:lpstr>
      <vt:lpstr>Slide 195</vt:lpstr>
      <vt:lpstr>Slide 196</vt:lpstr>
      <vt:lpstr>Slide 197</vt:lpstr>
      <vt:lpstr>Slide 198</vt:lpstr>
      <vt:lpstr>Slide 199</vt:lpstr>
      <vt:lpstr>Slide 200</vt:lpstr>
      <vt:lpstr>Slide 201</vt:lpstr>
      <vt:lpstr>Slide 202</vt:lpstr>
      <vt:lpstr>Slide 203</vt:lpstr>
      <vt:lpstr>Slide 204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2025-01-24T06:17:49Z</dcterms:created>
  <dcterms:modified xsi:type="dcterms:W3CDTF">2025-01-24T06:17:49Z</dcterms:modified>
</cp:coreProperties>
</file>