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85" d="100"/>
          <a:sy n="85" d="100"/>
        </p:scale>
        <p:origin x="499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117C-AE47-446C-8330-ACE3D93651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Clinic Schedule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10FB1-2A0F-4A2F-BD5B-1CFA85A0E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Made By:</a:t>
            </a:r>
          </a:p>
          <a:p>
            <a:r>
              <a:rPr lang="en-US" dirty="0"/>
              <a:t>Harpreet Singh</a:t>
            </a:r>
          </a:p>
          <a:p>
            <a:r>
              <a:rPr lang="en-US" dirty="0" err="1"/>
              <a:t>Shifa</a:t>
            </a:r>
            <a:r>
              <a:rPr lang="en-US" dirty="0"/>
              <a:t> Chaudhary</a:t>
            </a:r>
          </a:p>
        </p:txBody>
      </p:sp>
    </p:spTree>
    <p:extLst>
      <p:ext uri="{BB962C8B-B14F-4D97-AF65-F5344CB8AC3E}">
        <p14:creationId xmlns:p14="http://schemas.microsoft.com/office/powerpoint/2010/main" val="408061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4114-06CB-4617-9880-F6B71613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7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7025-0000-4E37-BB41-306081DBE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49573"/>
            <a:ext cx="8596668" cy="4991790"/>
          </a:xfrm>
        </p:spPr>
        <p:txBody>
          <a:bodyPr/>
          <a:lstStyle/>
          <a:p>
            <a:r>
              <a:rPr lang="en-US" dirty="0"/>
              <a:t>Problem</a:t>
            </a:r>
          </a:p>
          <a:p>
            <a:pPr marL="0" indent="0">
              <a:buNone/>
            </a:pPr>
            <a:r>
              <a:rPr lang="en-US" sz="1650" dirty="0"/>
              <a:t>Shift Staffing:</a:t>
            </a:r>
          </a:p>
          <a:p>
            <a:pPr>
              <a:buFont typeface="+mj-lt"/>
              <a:buAutoNum type="arabicPeriod"/>
            </a:pPr>
            <a:r>
              <a:rPr lang="en-US" sz="1500" dirty="0"/>
              <a:t>Coordination problem/RSVP Issue</a:t>
            </a:r>
          </a:p>
          <a:p>
            <a:pPr>
              <a:buFont typeface="+mj-lt"/>
              <a:buAutoNum type="arabicPeriod"/>
            </a:pPr>
            <a:r>
              <a:rPr lang="en-US" sz="1500" dirty="0"/>
              <a:t>Map right volunteers</a:t>
            </a:r>
          </a:p>
          <a:p>
            <a:pPr marL="0" indent="0">
              <a:buNone/>
            </a:pPr>
            <a:endParaRPr lang="en-US" sz="1500" dirty="0"/>
          </a:p>
          <a:p>
            <a:r>
              <a:rPr lang="en-US" dirty="0"/>
              <a:t>Panacea</a:t>
            </a:r>
          </a:p>
          <a:p>
            <a:pPr marL="0" indent="0">
              <a:buNone/>
            </a:pPr>
            <a:r>
              <a:rPr lang="en-US" sz="1500" dirty="0"/>
              <a:t>An application using APPIAN</a:t>
            </a:r>
          </a:p>
          <a:p>
            <a:pPr marL="0" indent="0">
              <a:buNone/>
            </a:pPr>
            <a:endParaRPr lang="en-US" sz="1500" dirty="0"/>
          </a:p>
          <a:p>
            <a:r>
              <a:rPr lang="en-US" dirty="0"/>
              <a:t>Actors</a:t>
            </a:r>
          </a:p>
          <a:p>
            <a:pPr>
              <a:buAutoNum type="arabicPeriod"/>
            </a:pPr>
            <a:r>
              <a:rPr lang="en-US" sz="1500" dirty="0"/>
              <a:t>Administrator</a:t>
            </a:r>
          </a:p>
          <a:p>
            <a:pPr>
              <a:buAutoNum type="arabicPeriod"/>
            </a:pPr>
            <a:r>
              <a:rPr lang="en-US" sz="1500" dirty="0"/>
              <a:t>Clinic Director</a:t>
            </a:r>
          </a:p>
          <a:p>
            <a:pPr>
              <a:buAutoNum type="arabicPeriod"/>
            </a:pPr>
            <a:r>
              <a:rPr lang="en-US" sz="1500" dirty="0"/>
              <a:t>Shift Scheduler</a:t>
            </a:r>
          </a:p>
          <a:p>
            <a:pPr>
              <a:buAutoNum type="arabicPeriod"/>
            </a:pPr>
            <a:r>
              <a:rPr lang="en-US" sz="1500" dirty="0"/>
              <a:t>Volunteers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4114-06CB-4617-9880-F6B71613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7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7025-0000-4E37-BB41-306081DBE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49573"/>
            <a:ext cx="8596668" cy="4991790"/>
          </a:xfrm>
        </p:spPr>
        <p:txBody>
          <a:bodyPr/>
          <a:lstStyle/>
          <a:p>
            <a:r>
              <a:rPr lang="en-US" dirty="0"/>
              <a:t>Problem</a:t>
            </a:r>
          </a:p>
          <a:p>
            <a:pPr marL="0" indent="0">
              <a:buNone/>
            </a:pPr>
            <a:r>
              <a:rPr lang="en-US" sz="1650" dirty="0"/>
              <a:t>Shift Staffing:</a:t>
            </a:r>
          </a:p>
          <a:p>
            <a:pPr>
              <a:buFont typeface="+mj-lt"/>
              <a:buAutoNum type="arabicPeriod"/>
            </a:pPr>
            <a:r>
              <a:rPr lang="en-US" sz="1500" dirty="0"/>
              <a:t>Coordination problem/RSVP Issue</a:t>
            </a:r>
          </a:p>
          <a:p>
            <a:pPr>
              <a:buFont typeface="+mj-lt"/>
              <a:buAutoNum type="arabicPeriod"/>
            </a:pPr>
            <a:r>
              <a:rPr lang="en-US" sz="1500" dirty="0"/>
              <a:t>Map right volunteers</a:t>
            </a:r>
          </a:p>
          <a:p>
            <a:pPr marL="0" indent="0">
              <a:buNone/>
            </a:pPr>
            <a:endParaRPr lang="en-US" sz="1500" dirty="0"/>
          </a:p>
          <a:p>
            <a:r>
              <a:rPr lang="en-US" dirty="0"/>
              <a:t>Panacea</a:t>
            </a:r>
          </a:p>
          <a:p>
            <a:pPr marL="0" indent="0">
              <a:buNone/>
            </a:pPr>
            <a:r>
              <a:rPr lang="en-US" sz="1500" dirty="0"/>
              <a:t>An application using APPIAN</a:t>
            </a:r>
          </a:p>
          <a:p>
            <a:pPr marL="0" indent="0">
              <a:buNone/>
            </a:pPr>
            <a:endParaRPr lang="en-US" sz="1500" dirty="0"/>
          </a:p>
          <a:p>
            <a:r>
              <a:rPr lang="en-US" dirty="0"/>
              <a:t>Actors</a:t>
            </a:r>
          </a:p>
          <a:p>
            <a:pPr>
              <a:buAutoNum type="arabicPeriod"/>
            </a:pPr>
            <a:r>
              <a:rPr lang="en-US" sz="1500" dirty="0"/>
              <a:t>Administrator</a:t>
            </a:r>
          </a:p>
          <a:p>
            <a:pPr>
              <a:buAutoNum type="arabicPeriod"/>
            </a:pPr>
            <a:r>
              <a:rPr lang="en-US" sz="1500" dirty="0"/>
              <a:t>Clinic Director</a:t>
            </a:r>
          </a:p>
          <a:p>
            <a:pPr>
              <a:buAutoNum type="arabicPeriod"/>
            </a:pPr>
            <a:r>
              <a:rPr lang="en-US" sz="1500" dirty="0"/>
              <a:t>Shift Scheduler</a:t>
            </a:r>
          </a:p>
          <a:p>
            <a:pPr>
              <a:buAutoNum type="arabicPeriod"/>
            </a:pPr>
            <a:r>
              <a:rPr lang="en-US" sz="1500" dirty="0"/>
              <a:t>Volunteers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3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379A-A1F0-4719-AEE6-1BF1E2676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326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99C2-97D1-4C52-8BF3-1CF08A4E6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11045"/>
            <a:ext cx="8596668" cy="4930317"/>
          </a:xfrm>
        </p:spPr>
        <p:txBody>
          <a:bodyPr/>
          <a:lstStyle/>
          <a:p>
            <a:r>
              <a:rPr lang="en-US" dirty="0"/>
              <a:t>Summary of process flow</a:t>
            </a:r>
          </a:p>
          <a:p>
            <a:pPr marL="0" indent="0">
              <a:buNone/>
            </a:pPr>
            <a:endParaRPr lang="en-US" dirty="0"/>
          </a:p>
          <a:p>
            <a:pPr>
              <a:buAutoNum type="arabicPeriod"/>
            </a:pPr>
            <a:r>
              <a:rPr lang="en-US" dirty="0"/>
              <a:t>Adding volunteers</a:t>
            </a:r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844A4-E52B-4D49-8808-D8A56763E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42" y="2418274"/>
            <a:ext cx="75628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1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001745-5F7B-498A-A0B5-D5EFEB041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318" y="143435"/>
            <a:ext cx="3206181" cy="655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D62C2A-62A5-40CA-8076-5BA40B34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527078"/>
          </a:xfrm>
        </p:spPr>
        <p:txBody>
          <a:bodyPr anchor="ctr"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C64D3-F066-43AA-904A-FBFC4FAEF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Shift Scheduling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497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67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Clinic Schedule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 Schedule</dc:title>
  <dc:creator>Kharbanda, Harpreet Singh</dc:creator>
  <cp:lastModifiedBy>Kharbanda, Harpreet Singh</cp:lastModifiedBy>
  <cp:revision>4</cp:revision>
  <dcterms:created xsi:type="dcterms:W3CDTF">2017-11-17T11:18:44Z</dcterms:created>
  <dcterms:modified xsi:type="dcterms:W3CDTF">2017-11-17T11:55:23Z</dcterms:modified>
</cp:coreProperties>
</file>