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</p:sldIdLst>
  <p:sldSz cy="9144000" cx="162353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GTfEz8yqlCJr3s/O2KajtW9JF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/>
          <p:nvPr>
            <p:ph type="title"/>
          </p:nvPr>
        </p:nvSpPr>
        <p:spPr>
          <a:xfrm>
            <a:off x="914399" y="137160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914399" y="2781301"/>
            <a:ext cx="14220000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14399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5377964" y="8788400"/>
            <a:ext cx="5479435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1481442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6">
  <p:cSld name="Cover 6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3"/>
            <a:ext cx="16256001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7">
  <p:cSld name="Cover 7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3"/>
            <a:ext cx="16256001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9">
  <p:cSld name="Cover 9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3"/>
            <a:ext cx="16256001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type="ctrTitle"/>
          </p:nvPr>
        </p:nvSpPr>
        <p:spPr>
          <a:xfrm>
            <a:off x="662400" y="5148000"/>
            <a:ext cx="7203282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subTitle"/>
          </p:nvPr>
        </p:nvSpPr>
        <p:spPr>
          <a:xfrm>
            <a:off x="662400" y="7236001"/>
            <a:ext cx="7203282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0">
  <p:cSld name="Cover 10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3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9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1">
  <p:cSld name="Cover 1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3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0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2">
  <p:cSld name="Cover 1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3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1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3">
  <p:cSld name="Cover 1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3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4">
  <p:cSld name="Cover 1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3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/>
          <p:nvPr>
            <p:ph type="ctrTitle"/>
          </p:nvPr>
        </p:nvSpPr>
        <p:spPr>
          <a:xfrm>
            <a:off x="662400" y="5148000"/>
            <a:ext cx="7203282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subTitle"/>
          </p:nvPr>
        </p:nvSpPr>
        <p:spPr>
          <a:xfrm>
            <a:off x="662400" y="7236001"/>
            <a:ext cx="7203282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5">
  <p:cSld name="Cover 15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804"/>
            <a:ext cx="16256001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4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al user interface&#10;&#10;Description automatically generated with low confidence" id="19" name="Google Shape;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4"/>
            <a:ext cx="16235363" cy="91323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/>
          <p:nvPr>
            <p:ph type="title"/>
          </p:nvPr>
        </p:nvSpPr>
        <p:spPr>
          <a:xfrm>
            <a:off x="11232000" y="1117601"/>
            <a:ext cx="3902398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rial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914399" y="2781301"/>
            <a:ext cx="9016678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914399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377964" y="8788400"/>
            <a:ext cx="5479435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1481442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25" name="Google Shape;25;p9"/>
          <p:cNvSpPr txBox="1"/>
          <p:nvPr>
            <p:ph idx="2" type="body"/>
          </p:nvPr>
        </p:nvSpPr>
        <p:spPr>
          <a:xfrm>
            <a:off x="11232000" y="2782800"/>
            <a:ext cx="3902399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﻿"/>
              <a:defRPr>
                <a:solidFill>
                  <a:schemeClr val="lt1"/>
                </a:solidFill>
              </a:defRPr>
            </a:lvl1pPr>
            <a:lvl2pPr indent="-4191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3000"/>
              <a:buChar char="﻿"/>
              <a:defRPr>
                <a:solidFill>
                  <a:schemeClr val="lt1"/>
                </a:solidFill>
              </a:defRPr>
            </a:lvl2pPr>
            <a:lvl3pPr indent="-4191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</a:defRPr>
            </a:lvl3pPr>
            <a:lvl4pPr indent="-4191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</a:defRPr>
            </a:lvl4pPr>
            <a:lvl5pPr indent="-4191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3" type="body"/>
          </p:nvPr>
        </p:nvSpPr>
        <p:spPr>
          <a:xfrm>
            <a:off x="914397" y="1366709"/>
            <a:ext cx="9016678" cy="11605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461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Char char="﻿"/>
              <a:defRPr sz="5000"/>
            </a:lvl1pPr>
            <a:lvl2pPr indent="-342900" lvl="1" marL="9144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Two Subtitle and Content">
  <p:cSld name="1_Title and Two Sub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914399" y="137160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914399" y="4788000"/>
            <a:ext cx="684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914399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5377964" y="8788400"/>
            <a:ext cx="5479435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11481442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8294399" y="4788000"/>
            <a:ext cx="684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1pPr>
            <a:lvl2pPr indent="-3429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﻿"/>
              <a:defRPr/>
            </a:lvl2pPr>
            <a:lvl3pPr indent="-3429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6pPr>
            <a:lvl7pPr indent="-3429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  <a:defRPr/>
            </a:lvl7pPr>
            <a:lvl8pPr indent="-3429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romanLcPeriod"/>
              <a:defRPr/>
            </a:lvl8pPr>
            <a:lvl9pPr indent="-3429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1800"/>
              <a:buChar char="﻿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3" type="body"/>
          </p:nvPr>
        </p:nvSpPr>
        <p:spPr>
          <a:xfrm>
            <a:off x="914399" y="3276000"/>
            <a:ext cx="6840000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1pPr>
            <a:lvl2pPr indent="-2286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35" name="Google Shape;35;p10"/>
          <p:cNvSpPr txBox="1"/>
          <p:nvPr>
            <p:ph idx="4" type="body"/>
          </p:nvPr>
        </p:nvSpPr>
        <p:spPr>
          <a:xfrm>
            <a:off x="8294399" y="3276000"/>
            <a:ext cx="6840000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b="1" sz="8600"/>
            </a:lvl1pPr>
            <a:lvl2pPr indent="-228600" lvl="1" marL="91440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8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3"/>
            <a:ext cx="16256001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1">
  <p:cSld name="Cover 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4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type="ctrTitle"/>
          </p:nvPr>
        </p:nvSpPr>
        <p:spPr>
          <a:xfrm>
            <a:off x="9108000" y="2988000"/>
            <a:ext cx="602639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2">
  <p:cSld name="Cover 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49" name="Google Shape;4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4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/>
          <p:nvPr>
            <p:ph type="ctrTitle"/>
          </p:nvPr>
        </p:nvSpPr>
        <p:spPr>
          <a:xfrm>
            <a:off x="662153" y="5148000"/>
            <a:ext cx="7455529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subTitle"/>
          </p:nvPr>
        </p:nvSpPr>
        <p:spPr>
          <a:xfrm>
            <a:off x="662152" y="7236001"/>
            <a:ext cx="745552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3">
  <p:cSld name="Cover 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game&#10;&#10;Description automatically generated with medium confidence"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4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ctrTitle"/>
          </p:nvPr>
        </p:nvSpPr>
        <p:spPr>
          <a:xfrm>
            <a:off x="662400" y="5148000"/>
            <a:ext cx="7203282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2400" y="7236001"/>
            <a:ext cx="7203282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4">
  <p:cSld name="Cover 4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804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446028" y="1244009"/>
            <a:ext cx="8654902" cy="33639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360000" spcFirstLastPara="1" rIns="36000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446027" y="5075999"/>
            <a:ext cx="8654901" cy="18989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720000" spcFirstLastPara="1" rIns="72000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5">
  <p:cSld name="Cover 5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5803"/>
            <a:ext cx="16256002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ctrTitle"/>
          </p:nvPr>
        </p:nvSpPr>
        <p:spPr>
          <a:xfrm>
            <a:off x="662400" y="5148000"/>
            <a:ext cx="7203282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62400" y="7236001"/>
            <a:ext cx="7203282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0" sz="3200"/>
            </a:lvl1pPr>
            <a:lvl2pPr lvl="1" algn="ctr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667"/>
              <a:buNone/>
              <a:defRPr sz="2667"/>
            </a:lvl2pPr>
            <a:lvl3pPr lvl="2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4pPr>
            <a:lvl5pPr lvl="4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5pPr>
            <a:lvl6pPr lvl="5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6pPr>
            <a:lvl7pPr lvl="6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7pPr>
            <a:lvl8pPr lvl="7" algn="ctr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33"/>
              <a:buNone/>
              <a:defRPr sz="2133"/>
            </a:lvl8pPr>
            <a:lvl9pPr lvl="8" algn="ctr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2133"/>
              <a:buNone/>
              <a:defRPr sz="2133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7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5804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 txBox="1"/>
          <p:nvPr>
            <p:ph type="title"/>
          </p:nvPr>
        </p:nvSpPr>
        <p:spPr>
          <a:xfrm>
            <a:off x="914399" y="137160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5"/>
          <p:cNvSpPr txBox="1"/>
          <p:nvPr>
            <p:ph idx="1" type="body"/>
          </p:nvPr>
        </p:nvSpPr>
        <p:spPr>
          <a:xfrm>
            <a:off x="914399" y="2781301"/>
            <a:ext cx="14220000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﻿"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﻿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rabicPeriod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alphaLcPeriod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AutoNum type="romanLcPeriod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3000"/>
              <a:buFont typeface="Calibri"/>
              <a:buChar char="﻿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14399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1" type="ftr"/>
          </p:nvPr>
        </p:nvSpPr>
        <p:spPr>
          <a:xfrm>
            <a:off x="5377964" y="8788400"/>
            <a:ext cx="5479435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5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2" type="sldNum"/>
          </p:nvPr>
        </p:nvSpPr>
        <p:spPr>
          <a:xfrm>
            <a:off x="11481442" y="8788400"/>
            <a:ext cx="3652957" cy="33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-1" y="-2"/>
            <a:ext cx="16235363" cy="914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B1B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5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914399" y="137160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914399" y="2781301"/>
            <a:ext cx="14220000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﻿"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Char char="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rabicPeriod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alphaLcPeriod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AutoNum type="romanLcPeriod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marR="0" rtl="0" algn="l"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  <a:buClr>
                <a:schemeClr val="lt1"/>
              </a:buClr>
              <a:buSzPts val="3000"/>
              <a:buFont typeface="Calibri"/>
              <a:buChar char="﻿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ctrTitle"/>
          </p:nvPr>
        </p:nvSpPr>
        <p:spPr>
          <a:xfrm>
            <a:off x="9108000" y="2988000"/>
            <a:ext cx="6894518" cy="1604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</a:pPr>
            <a:r>
              <a:rPr lang="en-AU"/>
              <a:t>Media and Corp Relations Update</a:t>
            </a:r>
            <a:endParaRPr/>
          </a:p>
        </p:txBody>
      </p:sp>
      <p:sp>
        <p:nvSpPr>
          <p:cNvPr id="105" name="Google Shape;105;p2"/>
          <p:cNvSpPr txBox="1"/>
          <p:nvPr>
            <p:ph idx="1" type="subTitle"/>
          </p:nvPr>
        </p:nvSpPr>
        <p:spPr>
          <a:xfrm>
            <a:off x="9108000" y="5076000"/>
            <a:ext cx="6026399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AU"/>
              <a:t>Division of External Engagement Quarterly Leadership Briefing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AU"/>
              <a:t>4 Oct 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91539" y="35433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AU"/>
              <a:t>Our success (and challenges) Q3 2023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891539" y="1764031"/>
            <a:ext cx="14220000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91539" y="354331"/>
            <a:ext cx="14220000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AU"/>
              <a:t>Q4 Focus &amp; Priorities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91539" y="1764031"/>
            <a:ext cx="14220000" cy="4674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 Master">
  <a:themeElements>
    <a:clrScheme name="Adelaide Uni">
      <a:dk1>
        <a:srgbClr val="102535"/>
      </a:dk1>
      <a:lt1>
        <a:srgbClr val="FFFFFF"/>
      </a:lt1>
      <a:dk2>
        <a:srgbClr val="102535"/>
      </a:dk2>
      <a:lt2>
        <a:srgbClr val="FFFFFF"/>
      </a:lt2>
      <a:accent1>
        <a:srgbClr val="102535"/>
      </a:accent1>
      <a:accent2>
        <a:srgbClr val="ED1C2E"/>
      </a:accent2>
      <a:accent3>
        <a:srgbClr val="005A9C"/>
      </a:accent3>
      <a:accent4>
        <a:srgbClr val="B38808"/>
      </a:accent4>
      <a:accent5>
        <a:srgbClr val="D40000"/>
      </a:accent5>
      <a:accent6>
        <a:srgbClr val="F8D05E"/>
      </a:accent6>
      <a:hlink>
        <a:srgbClr val="005A9C"/>
      </a:hlink>
      <a:folHlink>
        <a:srgbClr val="D4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 Master">
  <a:themeElements>
    <a:clrScheme name="Adelaide Uni">
      <a:dk1>
        <a:srgbClr val="102535"/>
      </a:dk1>
      <a:lt1>
        <a:srgbClr val="FFFFFF"/>
      </a:lt1>
      <a:dk2>
        <a:srgbClr val="102535"/>
      </a:dk2>
      <a:lt2>
        <a:srgbClr val="FFFFFF"/>
      </a:lt2>
      <a:accent1>
        <a:srgbClr val="102535"/>
      </a:accent1>
      <a:accent2>
        <a:srgbClr val="ED1C2E"/>
      </a:accent2>
      <a:accent3>
        <a:srgbClr val="005A9C"/>
      </a:accent3>
      <a:accent4>
        <a:srgbClr val="B38808"/>
      </a:accent4>
      <a:accent5>
        <a:srgbClr val="D40000"/>
      </a:accent5>
      <a:accent6>
        <a:srgbClr val="F8D05E"/>
      </a:accent6>
      <a:hlink>
        <a:srgbClr val="005A9C"/>
      </a:hlink>
      <a:folHlink>
        <a:srgbClr val="D4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2022-01-13T21:59:30Z</dcterms:created>
  <dc:creator>Alison Lane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0x010100B84468840E78224DA8E9777CEEEF71A8</vt:lpwstr>
  </property>
  <property fmtid="{D5CDD505-2E9C-101B-9397-08002B2CF9AE}" pid="3" name="Order">
    <vt:r8>7281600.0</vt:r8>
  </property>
  <property fmtid="{D5CDD505-2E9C-101B-9397-08002B2CF9AE}" pid="4" name="_ExtendedDescription">
    <vt:lpwstr/>
  </property>
  <property fmtid="{D5CDD505-2E9C-101B-9397-08002B2CF9AE}" pid="5" name="ComplianceAssetId">
    <vt:lpwstr/>
  </property>
  <property fmtid="{D5CDD505-2E9C-101B-9397-08002B2CF9AE}" pid="6" name="MediaServiceImageTags">
    <vt:lpwstr/>
  </property>
</Properties>
</file>