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4" autoAdjust="0"/>
    <p:restoredTop sz="94695" autoAdjust="0"/>
  </p:normalViewPr>
  <p:slideViewPr>
    <p:cSldViewPr>
      <p:cViewPr>
        <p:scale>
          <a:sx n="39" d="100"/>
          <a:sy n="39" d="100"/>
        </p:scale>
        <p:origin x="30" y="30"/>
      </p:cViewPr>
      <p:guideLst>
        <p:guide orient="horz" pos="12096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F6818-F1FB-4D27-8171-4E0220B64D2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34A94-8E29-4C56-81E0-63DC4616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34A94-8E29-4C56-81E0-63DC46165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930386"/>
            <a:ext cx="24871680" cy="82321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1762720"/>
            <a:ext cx="2048256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1537976"/>
            <a:ext cx="6583680" cy="32768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1537976"/>
            <a:ext cx="19263360" cy="32768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4678648"/>
            <a:ext cx="24871680" cy="76276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6277596"/>
            <a:ext cx="24871680" cy="84010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8961128"/>
            <a:ext cx="12923520" cy="25345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8961128"/>
            <a:ext cx="12923520" cy="25345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96636"/>
            <a:ext cx="12928602" cy="3582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2179299"/>
            <a:ext cx="12928602" cy="2212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8" y="8596636"/>
            <a:ext cx="12933680" cy="3582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8" y="12179299"/>
            <a:ext cx="12933680" cy="2212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8" y="1529076"/>
            <a:ext cx="9626602" cy="65074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529088"/>
            <a:ext cx="16357600" cy="32777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8" y="8036572"/>
            <a:ext cx="9626602" cy="26269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6883361"/>
            <a:ext cx="17556480" cy="3173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431538"/>
            <a:ext cx="17556480" cy="23042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30057094"/>
            <a:ext cx="17556480" cy="45072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537977"/>
            <a:ext cx="26334720" cy="640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961128"/>
            <a:ext cx="26334720" cy="2534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5595564"/>
            <a:ext cx="6827520" cy="2044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3AE5-F1FD-4A7C-BBF1-76B5FCABBF5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5595564"/>
            <a:ext cx="9265920" cy="2044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5595564"/>
            <a:ext cx="6827520" cy="2044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366F4-C5EC-4C60-A9E5-F970E5E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69769" y="592155"/>
            <a:ext cx="11121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gency FB" panose="020B0503020202020204" pitchFamily="34" charset="0"/>
              </a:rPr>
              <a:t>Morse Encoder Device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3817" y="2109713"/>
            <a:ext cx="17793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Department of Urban and Regional Planning</a:t>
            </a:r>
          </a:p>
          <a:p>
            <a:pPr algn="ctr"/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Department of Electrical &amp; </a:t>
            </a:r>
            <a:r>
              <a:rPr lang="en-US" sz="800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Computer Engineering</a:t>
            </a:r>
          </a:p>
          <a:p>
            <a:pPr algn="ctr"/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Authors: Harrison Freund, Scott Spak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87111" y="3277121"/>
            <a:ext cx="2486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Abstract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61835" y="4255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419600"/>
            <a:ext cx="202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Text</a:t>
            </a:r>
            <a:endParaRPr lang="en-US" sz="4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92114"/>
            <a:ext cx="13332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Departments of Urban &amp; Regional Planning and Electrical &amp; Computer Engineering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89237" y="37392114"/>
            <a:ext cx="374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The University of Iowa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1600" y="13030200"/>
            <a:ext cx="26974800" cy="1066800"/>
          </a:xfrm>
          <a:prstGeom prst="rect">
            <a:avLst/>
          </a:prstGeom>
          <a:solidFill>
            <a:schemeClr val="accent3">
              <a:lumMod val="75000"/>
              <a:alpha val="31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9800" y="13005137"/>
            <a:ext cx="3461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gency FB" panose="020B0503020202020204" pitchFamily="34" charset="0"/>
              </a:rPr>
              <a:t>Methodology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7010400"/>
            <a:ext cx="26974800" cy="1066800"/>
          </a:xfrm>
          <a:prstGeom prst="rect">
            <a:avLst/>
          </a:prstGeom>
          <a:solidFill>
            <a:schemeClr val="accent3">
              <a:lumMod val="75000"/>
              <a:alpha val="31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31858" y="7035818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1600" y="22021800"/>
            <a:ext cx="26974800" cy="1066800"/>
          </a:xfrm>
          <a:prstGeom prst="rect">
            <a:avLst/>
          </a:prstGeom>
          <a:solidFill>
            <a:schemeClr val="accent3">
              <a:lumMod val="75000"/>
              <a:alpha val="31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570655" y="22093535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Results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1600" y="30708600"/>
            <a:ext cx="12877800" cy="1066800"/>
          </a:xfrm>
          <a:prstGeom prst="rect">
            <a:avLst/>
          </a:prstGeom>
          <a:solidFill>
            <a:schemeClr val="accent3">
              <a:lumMod val="75000"/>
              <a:alpha val="31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0471" y="30744348"/>
            <a:ext cx="772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Discussions and Conclusions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1600" y="147828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19300" y="23510796"/>
            <a:ext cx="42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316200" y="32004000"/>
            <a:ext cx="1280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Text</a:t>
            </a:r>
            <a:endParaRPr lang="en-US" sz="3200" dirty="0">
              <a:solidFill>
                <a:schemeClr val="tx2"/>
              </a:solidFill>
              <a:latin typeface="Agency FB" panose="020B0503020202020204" pitchFamily="34" charset="0"/>
            </a:endParaRPr>
          </a:p>
          <a:p>
            <a:endParaRPr 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86006" y="29139886"/>
            <a:ext cx="376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The Morse Code Text displayed on the LCD</a:t>
            </a:r>
            <a:endParaRPr lang="en-US" sz="3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011400" y="29149989"/>
            <a:ext cx="439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The LED mid-process of strobing the SOS signal</a:t>
            </a:r>
            <a:endParaRPr lang="en-US" sz="3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1600" y="31927800"/>
            <a:ext cx="12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464173" y="11735581"/>
            <a:ext cx="833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71600" y="8568541"/>
            <a:ext cx="913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821400" y="83058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Text</a:t>
            </a:r>
            <a:endParaRPr 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316200" y="30708600"/>
            <a:ext cx="12801600" cy="1066800"/>
          </a:xfrm>
          <a:prstGeom prst="rect">
            <a:avLst/>
          </a:prstGeom>
          <a:solidFill>
            <a:schemeClr val="accent3">
              <a:lumMod val="75000"/>
              <a:alpha val="31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7678400" y="30683537"/>
            <a:ext cx="8690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gency FB" panose="020B0503020202020204" pitchFamily="34" charset="0"/>
              </a:rPr>
              <a:t>Possible Future Investigations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57200" y="37392114"/>
            <a:ext cx="28194000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7" y="447686"/>
            <a:ext cx="4516903" cy="268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5303549" y="35848974"/>
            <a:ext cx="1280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Acknowledgements 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T. </a:t>
            </a:r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513402" y="405825"/>
            <a:ext cx="3671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Spring ‘18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2264797" y="29257516"/>
            <a:ext cx="346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The data being sent out via Bluetooth</a:t>
            </a:r>
            <a:endParaRPr lang="en-US" sz="3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pic>
        <p:nvPicPr>
          <p:cNvPr id="1035" name="Picture 6" descr="Image result for ground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089" y="21161384"/>
            <a:ext cx="3007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0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Agency FB</vt:lpstr>
      <vt:lpstr>Arial</vt:lpstr>
      <vt:lpstr>Calibri</vt:lpstr>
      <vt:lpstr>Office Theme</vt:lpstr>
      <vt:lpstr>PowerPoint Presentation</vt:lpstr>
    </vt:vector>
  </TitlesOfParts>
  <Company>IIHR - Hydroscience &amp;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Kruger</dc:creator>
  <cp:lastModifiedBy>Harrison Freund</cp:lastModifiedBy>
  <cp:revision>41</cp:revision>
  <dcterms:created xsi:type="dcterms:W3CDTF">2012-04-27T11:49:47Z</dcterms:created>
  <dcterms:modified xsi:type="dcterms:W3CDTF">2018-01-18T18:35:30Z</dcterms:modified>
</cp:coreProperties>
</file>