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6" r:id="rId3"/>
    <p:sldId id="284" r:id="rId4"/>
    <p:sldId id="285" r:id="rId5"/>
    <p:sldId id="262" r:id="rId6"/>
    <p:sldId id="261" r:id="rId7"/>
    <p:sldId id="286" r:id="rId8"/>
    <p:sldId id="287" r:id="rId9"/>
    <p:sldId id="28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i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CB4349-5FFC-48E0-9431-9C75A40AA8D5}">
  <a:tblStyle styleId="{86CB4349-5FFC-48E0-9431-9C75A40AA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271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9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0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33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9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7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1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7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8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pw-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pw-examp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032000" y="1883875"/>
            <a:ext cx="4955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Your Own Personal Website</a:t>
            </a:r>
            <a:endParaRPr dirty="0"/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032000" y="3287225"/>
            <a:ext cx="4955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000" dirty="0" smtClean="0"/>
              <a:t>Harry Li</a:t>
            </a:r>
          </a:p>
          <a:p>
            <a:r>
              <a:rPr lang="en-US" sz="2000" dirty="0" smtClean="0"/>
              <a:t>Assistant Staff, MIT Lincoln Laboratory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5045434" y="990892"/>
            <a:ext cx="5737775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/>
              <a:t>Why have a</a:t>
            </a:r>
            <a:br>
              <a:rPr lang="en-US" sz="2400" b="0" dirty="0" smtClean="0"/>
            </a:br>
            <a:r>
              <a:rPr lang="en-US" sz="2400" b="0" dirty="0" smtClean="0"/>
              <a:t>personal website?</a:t>
            </a:r>
            <a:endParaRPr sz="2400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281;p25"/>
          <p:cNvSpPr txBox="1">
            <a:spLocks/>
          </p:cNvSpPr>
          <p:nvPr/>
        </p:nvSpPr>
        <p:spPr>
          <a:xfrm>
            <a:off x="5045435" y="2177091"/>
            <a:ext cx="5737775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400" b="0" dirty="0" smtClean="0"/>
              <a:t>More </a:t>
            </a:r>
            <a:r>
              <a:rPr lang="en-US" sz="1400" b="0" dirty="0"/>
              <a:t>attractive than a </a:t>
            </a:r>
            <a:r>
              <a:rPr lang="en-US" sz="1400" b="0" dirty="0" smtClean="0"/>
              <a:t>resume</a:t>
            </a:r>
          </a:p>
          <a:p>
            <a:endParaRPr lang="en-US" sz="1400" b="0" dirty="0"/>
          </a:p>
          <a:p>
            <a:r>
              <a:rPr lang="en-US" sz="1400" b="0" dirty="0"/>
              <a:t>Easier to show an </a:t>
            </a:r>
            <a:r>
              <a:rPr lang="en-US" sz="1400" b="0" dirty="0" smtClean="0"/>
              <a:t>employer</a:t>
            </a:r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Helps </a:t>
            </a:r>
            <a:r>
              <a:rPr lang="en-US" sz="1400" b="0" dirty="0"/>
              <a:t>you stand out from other candidates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1) Template </a:t>
            </a:r>
            <a:r>
              <a:rPr lang="en-US" dirty="0"/>
              <a:t>Site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Start with a premade site: </a:t>
            </a:r>
            <a:r>
              <a:rPr lang="en-US" sz="2000" dirty="0" smtClean="0">
                <a:hlinkClick r:id="rId3"/>
              </a:rPr>
              <a:t>tiny.cc/pw-code</a:t>
            </a:r>
            <a:endParaRPr lang="en-US" sz="2000" dirty="0"/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:  </a:t>
            </a:r>
            <a:r>
              <a:rPr lang="en-US" sz="2000" dirty="0">
                <a:hlinkClick r:id="rId4"/>
              </a:rPr>
              <a:t>tiny.cc/pw-example</a:t>
            </a:r>
            <a:endParaRPr lang="en-US" sz="2000" dirty="0"/>
          </a:p>
          <a:p>
            <a:r>
              <a:rPr lang="en-US" sz="2000" dirty="0"/>
              <a:t>No programming experience required</a:t>
            </a:r>
          </a:p>
          <a:p>
            <a:r>
              <a:rPr lang="en-US" sz="2000" dirty="0"/>
              <a:t>Fill in your own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516;p41"/>
          <p:cNvSpPr/>
          <p:nvPr/>
        </p:nvSpPr>
        <p:spPr>
          <a:xfrm>
            <a:off x="4254644" y="901549"/>
            <a:ext cx="461228" cy="46120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</a:rPr>
              <a:t>Text Editor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</a:t>
            </a:r>
            <a:r>
              <a:rPr lang="en" sz="1800" dirty="0" smtClean="0">
                <a:solidFill>
                  <a:schemeClr val="bg1"/>
                </a:solidFill>
              </a:rPr>
              <a:t>tom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hlinkClick r:id="rId3"/>
              </a:rPr>
              <a:t>a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tom.io</a:t>
            </a:r>
            <a:endParaRPr lang="en" sz="18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685"/>
          <a:stretch/>
        </p:blipFill>
        <p:spPr>
          <a:xfrm>
            <a:off x="3269080" y="1086811"/>
            <a:ext cx="4204870" cy="26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435252" y="1710388"/>
            <a:ext cx="5616622" cy="1310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Cloud</a:t>
            </a:r>
            <a:endParaRPr sz="72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435252" y="2845808"/>
            <a:ext cx="669567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Pay a company for computing services</a:t>
            </a:r>
            <a:endParaRPr lang="en-US" sz="1800" dirty="0"/>
          </a:p>
          <a:p>
            <a:r>
              <a:rPr lang="en-US" sz="1800" dirty="0"/>
              <a:t>Storage, computing power, website hosting</a:t>
            </a:r>
          </a:p>
          <a:p>
            <a:r>
              <a:rPr lang="en-US" sz="1800" dirty="0"/>
              <a:t>Google Docs – create and store documents with Google</a:t>
            </a:r>
          </a:p>
          <a:p>
            <a:r>
              <a:rPr lang="en-US" sz="1800" dirty="0"/>
              <a:t>We buy cars; we buy computing services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Google Shape;704;p41"/>
          <p:cNvSpPr/>
          <p:nvPr/>
        </p:nvSpPr>
        <p:spPr>
          <a:xfrm>
            <a:off x="4657127" y="799779"/>
            <a:ext cx="3037624" cy="171596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Amazon Web Services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Domains </a:t>
            </a:r>
            <a:r>
              <a:rPr lang="en-US" sz="2000" dirty="0"/>
              <a:t>(optional) - $12 / year</a:t>
            </a:r>
          </a:p>
          <a:p>
            <a:r>
              <a:rPr lang="en-US" sz="2000" dirty="0"/>
              <a:t>Static website hosting - $0.01 / month</a:t>
            </a:r>
          </a:p>
          <a:p>
            <a:r>
              <a:rPr lang="en-US" sz="2000" dirty="0"/>
              <a:t>Routing (optional) - $0.50 / month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</a:t>
            </a:r>
          </a:p>
          <a:p>
            <a:r>
              <a:rPr lang="en-US" sz="2000" dirty="0"/>
              <a:t>$18.12 / </a:t>
            </a:r>
            <a:r>
              <a:rPr lang="en-US" sz="2000" dirty="0" smtClean="0"/>
              <a:t>year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Make an AWS account (must provide credit card)</a:t>
            </a:r>
          </a:p>
          <a:p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Image result for a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1" y="604581"/>
            <a:ext cx="1227137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2) Buy a domain (optional)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Amazon Route 53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623;p41"/>
          <p:cNvSpPr/>
          <p:nvPr/>
        </p:nvSpPr>
        <p:spPr>
          <a:xfrm>
            <a:off x="5953940" y="913572"/>
            <a:ext cx="453210" cy="45318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8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3) Upload </a:t>
            </a:r>
            <a:r>
              <a:rPr lang="en-US" dirty="0"/>
              <a:t>Your Site to AWS S3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Simple cloud Storage Service</a:t>
            </a:r>
          </a:p>
          <a:p>
            <a:r>
              <a:rPr lang="en-US" sz="2000" dirty="0"/>
              <a:t>Super cheap</a:t>
            </a:r>
          </a:p>
          <a:p>
            <a:endParaRPr lang="en-US" sz="2000" dirty="0"/>
          </a:p>
          <a:p>
            <a:r>
              <a:rPr lang="en-US" sz="2000" dirty="0"/>
              <a:t>Upload website files</a:t>
            </a:r>
          </a:p>
          <a:p>
            <a:r>
              <a:rPr lang="en-US" sz="2000" dirty="0"/>
              <a:t>Make your files public</a:t>
            </a:r>
          </a:p>
          <a:p>
            <a:r>
              <a:rPr lang="en-US" sz="2000" dirty="0"/>
              <a:t>Static website hosting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580;p41"/>
          <p:cNvGrpSpPr/>
          <p:nvPr/>
        </p:nvGrpSpPr>
        <p:grpSpPr>
          <a:xfrm>
            <a:off x="6501855" y="838065"/>
            <a:ext cx="680585" cy="503523"/>
            <a:chOff x="5255200" y="3006475"/>
            <a:chExt cx="511700" cy="378575"/>
          </a:xfrm>
        </p:grpSpPr>
        <p:sp>
          <p:nvSpPr>
            <p:cNvPr id="6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5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00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4) Routing </a:t>
            </a:r>
            <a:r>
              <a:rPr lang="en-US" dirty="0"/>
              <a:t>(optional)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6375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Point your domain to your S3 website files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441;p41"/>
          <p:cNvGrpSpPr/>
          <p:nvPr/>
        </p:nvGrpSpPr>
        <p:grpSpPr>
          <a:xfrm>
            <a:off x="4950997" y="936472"/>
            <a:ext cx="542478" cy="458385"/>
            <a:chOff x="3918650" y="293075"/>
            <a:chExt cx="488500" cy="412775"/>
          </a:xfrm>
        </p:grpSpPr>
        <p:sp>
          <p:nvSpPr>
            <p:cNvPr id="6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23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198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Hind</vt:lpstr>
      <vt:lpstr>Arial</vt:lpstr>
      <vt:lpstr>Dumaine</vt:lpstr>
      <vt:lpstr>Make Your Own Personal Website</vt:lpstr>
      <vt:lpstr>Why have a personal website?</vt:lpstr>
      <vt:lpstr>1) Template Site</vt:lpstr>
      <vt:lpstr>PowerPoint Presentation</vt:lpstr>
      <vt:lpstr>Cloud</vt:lpstr>
      <vt:lpstr>Amazon Web Services</vt:lpstr>
      <vt:lpstr>2) Buy a domain (optional)</vt:lpstr>
      <vt:lpstr>3) Upload Your Site to AWS S3</vt:lpstr>
      <vt:lpstr>4) Routing (optional)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Own Personal Website</dc:title>
  <cp:lastModifiedBy>Harry Li</cp:lastModifiedBy>
  <cp:revision>10</cp:revision>
  <dcterms:modified xsi:type="dcterms:W3CDTF">2019-01-17T03:14:09Z</dcterms:modified>
</cp:coreProperties>
</file>