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66" r:id="rId3"/>
    <p:sldId id="262" r:id="rId4"/>
    <p:sldId id="261" r:id="rId5"/>
    <p:sldId id="284" r:id="rId6"/>
    <p:sldId id="285" r:id="rId7"/>
    <p:sldId id="286" r:id="rId8"/>
    <p:sldId id="287" r:id="rId9"/>
    <p:sldId id="288" r:id="rId10"/>
  </p:sldIdLst>
  <p:sldSz cx="9144000" cy="5143500" type="screen16x9"/>
  <p:notesSz cx="6858000" cy="9144000"/>
  <p:embeddedFontLst>
    <p:embeddedFont>
      <p:font typeface="Hind" panose="020B060402020202020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CB4349-5FFC-48E0-9431-9C75A40AA8D5}">
  <a:tblStyle styleId="{86CB4349-5FFC-48E0-9431-9C75A40AA8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32719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69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002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87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66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336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599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179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27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38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pw-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.cc/pw-examp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032000" y="1883875"/>
            <a:ext cx="4955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Make Your Own Personal Website</a:t>
            </a:r>
            <a:endParaRPr dirty="0"/>
          </a:p>
        </p:txBody>
      </p:sp>
      <p:sp>
        <p:nvSpPr>
          <p:cNvPr id="3" name="Google Shape;196;p15"/>
          <p:cNvSpPr txBox="1">
            <a:spLocks/>
          </p:cNvSpPr>
          <p:nvPr/>
        </p:nvSpPr>
        <p:spPr>
          <a:xfrm>
            <a:off x="2032000" y="3287225"/>
            <a:ext cx="4955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Hind"/>
              <a:buNone/>
              <a:defRPr sz="4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2000" dirty="0" smtClean="0"/>
              <a:t>Harry Li</a:t>
            </a:r>
          </a:p>
          <a:p>
            <a:r>
              <a:rPr lang="en-US" sz="2000" dirty="0" smtClean="0"/>
              <a:t>Assistant Staff, MIT Lincoln Laboratory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 idx="4294967295"/>
          </p:nvPr>
        </p:nvSpPr>
        <p:spPr>
          <a:xfrm>
            <a:off x="5045434" y="990892"/>
            <a:ext cx="5737775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 smtClean="0"/>
              <a:t>Why have a</a:t>
            </a:r>
            <a:br>
              <a:rPr lang="en-US" sz="2400" b="0" dirty="0" smtClean="0"/>
            </a:br>
            <a:r>
              <a:rPr lang="en-US" sz="2400" b="0" dirty="0" smtClean="0"/>
              <a:t>personal website?</a:t>
            </a:r>
            <a:endParaRPr sz="2400" dirty="0"/>
          </a:p>
        </p:txBody>
      </p:sp>
      <p:sp>
        <p:nvSpPr>
          <p:cNvPr id="282" name="Google Shape;282;p2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Google Shape;281;p25"/>
          <p:cNvSpPr txBox="1">
            <a:spLocks/>
          </p:cNvSpPr>
          <p:nvPr/>
        </p:nvSpPr>
        <p:spPr>
          <a:xfrm>
            <a:off x="5045435" y="2177091"/>
            <a:ext cx="5737775" cy="1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1400" b="0" dirty="0"/>
              <a:t>Easier to show an employer</a:t>
            </a:r>
          </a:p>
          <a:p>
            <a:endParaRPr lang="en-US" sz="1400" b="0" dirty="0" smtClean="0"/>
          </a:p>
          <a:p>
            <a:r>
              <a:rPr lang="en-US" sz="1400" b="0" dirty="0" smtClean="0"/>
              <a:t>More </a:t>
            </a:r>
            <a:r>
              <a:rPr lang="en-US" sz="1400" b="0" dirty="0"/>
              <a:t>attractive than a resume</a:t>
            </a:r>
          </a:p>
          <a:p>
            <a:endParaRPr lang="en-US" sz="1400" b="0" dirty="0" smtClean="0"/>
          </a:p>
          <a:p>
            <a:r>
              <a:rPr lang="en-US" sz="1400" b="0" dirty="0" smtClean="0"/>
              <a:t>Helps </a:t>
            </a:r>
            <a:r>
              <a:rPr lang="en-US" sz="1400" b="0" dirty="0"/>
              <a:t>you stand out from other candidates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435252" y="1710388"/>
            <a:ext cx="5616622" cy="13106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Cloud</a:t>
            </a:r>
            <a:endParaRPr sz="7200" dirty="0"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4294967295"/>
          </p:nvPr>
        </p:nvSpPr>
        <p:spPr>
          <a:xfrm>
            <a:off x="1435252" y="2845808"/>
            <a:ext cx="6695672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Buy computing services from someone else</a:t>
            </a:r>
          </a:p>
          <a:p>
            <a:r>
              <a:rPr lang="en-US" sz="1800" dirty="0"/>
              <a:t>Storage, computing power, website hosting</a:t>
            </a:r>
          </a:p>
          <a:p>
            <a:r>
              <a:rPr lang="en-US" sz="1800" dirty="0"/>
              <a:t>Google Docs – create and store documents with Google</a:t>
            </a:r>
          </a:p>
          <a:p>
            <a:r>
              <a:rPr lang="en-US" sz="1800" dirty="0"/>
              <a:t>We buy cars; we buy computing services</a:t>
            </a:r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" name="Google Shape;704;p41"/>
          <p:cNvSpPr/>
          <p:nvPr/>
        </p:nvSpPr>
        <p:spPr>
          <a:xfrm>
            <a:off x="4657127" y="799779"/>
            <a:ext cx="3037624" cy="1715964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001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Amazon Web Services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6375112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/>
              <a:t>Domains </a:t>
            </a:r>
            <a:r>
              <a:rPr lang="en-US" sz="2000" dirty="0"/>
              <a:t>(optional) - $12 / year</a:t>
            </a:r>
          </a:p>
          <a:p>
            <a:r>
              <a:rPr lang="en-US" sz="2000" dirty="0"/>
              <a:t>Static website hosting - $0.01 / month</a:t>
            </a:r>
          </a:p>
          <a:p>
            <a:r>
              <a:rPr lang="en-US" sz="2000" dirty="0"/>
              <a:t>Routing (optional) - $0.50 / month</a:t>
            </a:r>
          </a:p>
          <a:p>
            <a:pPr marL="0" indent="0">
              <a:buNone/>
            </a:pPr>
            <a:r>
              <a:rPr lang="en-US" sz="2000" dirty="0"/>
              <a:t>----------------------------------------------</a:t>
            </a:r>
          </a:p>
          <a:p>
            <a:r>
              <a:rPr lang="en-US" sz="2000" dirty="0"/>
              <a:t>$18.12 / </a:t>
            </a:r>
            <a:r>
              <a:rPr lang="en-US" sz="2000" dirty="0" smtClean="0"/>
              <a:t>year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Make an AWS account (must provide credit card)</a:t>
            </a:r>
          </a:p>
          <a:p>
            <a:endParaRPr lang="en-US" sz="2000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Image result for aw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01" y="604581"/>
            <a:ext cx="1227137" cy="122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001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1) Template </a:t>
            </a:r>
            <a:r>
              <a:rPr lang="en-US" dirty="0"/>
              <a:t>Site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6375112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Start with a premade site: </a:t>
            </a:r>
            <a:r>
              <a:rPr lang="en-US" sz="2000" dirty="0">
                <a:hlinkClick r:id="rId3"/>
              </a:rPr>
              <a:t>tiny.cc/pw-code</a:t>
            </a:r>
            <a:endParaRPr lang="en-US" sz="2000" dirty="0"/>
          </a:p>
          <a:p>
            <a:r>
              <a:rPr lang="en-US" sz="2000" dirty="0"/>
              <a:t>Example:  </a:t>
            </a:r>
            <a:r>
              <a:rPr lang="en-US" sz="2000" dirty="0">
                <a:hlinkClick r:id="rId4"/>
              </a:rPr>
              <a:t>tiny.cc/pw-example</a:t>
            </a:r>
            <a:endParaRPr lang="en-US" sz="2000" dirty="0"/>
          </a:p>
          <a:p>
            <a:r>
              <a:rPr lang="en-US" sz="2000" dirty="0"/>
              <a:t>No programming experience required</a:t>
            </a:r>
          </a:p>
          <a:p>
            <a:r>
              <a:rPr lang="en-US" sz="2000" dirty="0"/>
              <a:t>Fill in your own </a:t>
            </a:r>
            <a:r>
              <a:rPr lang="en-US" sz="2000" dirty="0" smtClean="0"/>
              <a:t>information</a:t>
            </a:r>
            <a:endParaRPr lang="en-US" sz="2000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" name="Google Shape;516;p41"/>
          <p:cNvSpPr/>
          <p:nvPr/>
        </p:nvSpPr>
        <p:spPr>
          <a:xfrm>
            <a:off x="4254644" y="901549"/>
            <a:ext cx="461228" cy="461200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69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3076725" y="896774"/>
            <a:ext cx="4596701" cy="357858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3269080" y="1086811"/>
            <a:ext cx="4212000" cy="26895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4294967295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6699FF"/>
                </a:solidFill>
              </a:rPr>
              <a:t>Text Editor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A</a:t>
            </a:r>
            <a:r>
              <a:rPr lang="en" sz="1800" dirty="0" smtClean="0">
                <a:solidFill>
                  <a:schemeClr val="bg1"/>
                </a:solidFill>
              </a:rPr>
              <a:t>tom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bg1"/>
                </a:solidFill>
                <a:hlinkClick r:id="rId3"/>
              </a:rPr>
              <a:t>a</a:t>
            </a:r>
            <a:r>
              <a:rPr lang="en" sz="1800" dirty="0" smtClean="0">
                <a:solidFill>
                  <a:schemeClr val="bg1"/>
                </a:solidFill>
                <a:hlinkClick r:id="rId3"/>
              </a:rPr>
              <a:t>tom.io</a:t>
            </a:r>
            <a:endParaRPr lang="en" sz="18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98" name="Google Shape;398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6685"/>
          <a:stretch/>
        </p:blipFill>
        <p:spPr>
          <a:xfrm>
            <a:off x="3269080" y="1086811"/>
            <a:ext cx="4204870" cy="267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0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001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2) Buy a domain (optional)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6375112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/>
              <a:t>Amazon Route 53</a:t>
            </a:r>
            <a:endParaRPr lang="en-US" sz="2000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623;p41"/>
          <p:cNvSpPr/>
          <p:nvPr/>
        </p:nvSpPr>
        <p:spPr>
          <a:xfrm>
            <a:off x="5953940" y="913572"/>
            <a:ext cx="453210" cy="453185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89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001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3) Upload </a:t>
            </a:r>
            <a:r>
              <a:rPr lang="en-US" dirty="0"/>
              <a:t>Your Site to AWS S3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6375112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Simple cloud Storage Service</a:t>
            </a:r>
          </a:p>
          <a:p>
            <a:r>
              <a:rPr lang="en-US" sz="2000" dirty="0"/>
              <a:t>Super cheap</a:t>
            </a:r>
          </a:p>
          <a:p>
            <a:endParaRPr lang="en-US" sz="2000" dirty="0"/>
          </a:p>
          <a:p>
            <a:r>
              <a:rPr lang="en-US" sz="2000" dirty="0"/>
              <a:t>Upload website files</a:t>
            </a:r>
          </a:p>
          <a:p>
            <a:r>
              <a:rPr lang="en-US" sz="2000" dirty="0"/>
              <a:t>Make your files public</a:t>
            </a:r>
          </a:p>
          <a:p>
            <a:r>
              <a:rPr lang="en-US" sz="2000" dirty="0"/>
              <a:t>Static website hosting</a:t>
            </a: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" name="Google Shape;580;p41"/>
          <p:cNvGrpSpPr/>
          <p:nvPr/>
        </p:nvGrpSpPr>
        <p:grpSpPr>
          <a:xfrm>
            <a:off x="6501855" y="838065"/>
            <a:ext cx="680585" cy="503523"/>
            <a:chOff x="5255200" y="3006475"/>
            <a:chExt cx="511700" cy="378575"/>
          </a:xfrm>
        </p:grpSpPr>
        <p:sp>
          <p:nvSpPr>
            <p:cNvPr id="6" name="Google Shape;581;p4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82;p4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053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001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4) Routing </a:t>
            </a:r>
            <a:r>
              <a:rPr lang="en-US" dirty="0"/>
              <a:t>(optional)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6375112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Point your domain to your S3 website files</a:t>
            </a:r>
            <a:endParaRPr lang="en-US" sz="2000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" name="Google Shape;441;p41"/>
          <p:cNvGrpSpPr/>
          <p:nvPr/>
        </p:nvGrpSpPr>
        <p:grpSpPr>
          <a:xfrm>
            <a:off x="4950997" y="936472"/>
            <a:ext cx="542478" cy="458385"/>
            <a:chOff x="3918650" y="293075"/>
            <a:chExt cx="488500" cy="412775"/>
          </a:xfrm>
        </p:grpSpPr>
        <p:sp>
          <p:nvSpPr>
            <p:cNvPr id="6" name="Google Shape;442;p4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3;p4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4;p41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2303068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198</Words>
  <Application>Microsoft Office PowerPoint</Application>
  <PresentationFormat>On-screen Show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Hind</vt:lpstr>
      <vt:lpstr>Arial</vt:lpstr>
      <vt:lpstr>Calibri</vt:lpstr>
      <vt:lpstr>Dumaine</vt:lpstr>
      <vt:lpstr>Make Your Own Personal Website</vt:lpstr>
      <vt:lpstr>Why have a personal website?</vt:lpstr>
      <vt:lpstr>Cloud</vt:lpstr>
      <vt:lpstr>Amazon Web Services</vt:lpstr>
      <vt:lpstr>1) Template Site</vt:lpstr>
      <vt:lpstr>PowerPoint Presentation</vt:lpstr>
      <vt:lpstr>2) Buy a domain (optional)</vt:lpstr>
      <vt:lpstr>3) Upload Your Site to AWS S3</vt:lpstr>
      <vt:lpstr>4) Routing (optional)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Your Own Personal Website</dc:title>
  <cp:lastModifiedBy>Harry Li</cp:lastModifiedBy>
  <cp:revision>6</cp:revision>
  <dcterms:modified xsi:type="dcterms:W3CDTF">2019-01-16T22:14:43Z</dcterms:modified>
</cp:coreProperties>
</file>