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</p:sldMasterIdLst>
  <p:sldIdLst>
    <p:sldId id="256" r:id="rId2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1930" y="-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4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6051-4D25-4157-9917-848ECF1E44F1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85DE-DE1B-46FB-9D6F-7003FC6D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6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6051-4D25-4157-9917-848ECF1E44F1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85DE-DE1B-46FB-9D6F-7003FC6D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6051-4D25-4157-9917-848ECF1E44F1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85DE-DE1B-46FB-9D6F-7003FC6D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0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6051-4D25-4157-9917-848ECF1E44F1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85DE-DE1B-46FB-9D6F-7003FC6D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2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4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58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6051-4D25-4157-9917-848ECF1E44F1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85DE-DE1B-46FB-9D6F-7003FC6D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6051-4D25-4157-9917-848ECF1E44F1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85DE-DE1B-46FB-9D6F-7003FC6D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1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1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6051-4D25-4157-9917-848ECF1E44F1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85DE-DE1B-46FB-9D6F-7003FC6D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4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6051-4D25-4157-9917-848ECF1E44F1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85DE-DE1B-46FB-9D6F-7003FC6D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9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6051-4D25-4157-9917-848ECF1E44F1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85DE-DE1B-46FB-9D6F-7003FC6D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6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0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6051-4D25-4157-9917-848ECF1E44F1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85DE-DE1B-46FB-9D6F-7003FC6D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2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0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6051-4D25-4157-9917-848ECF1E44F1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F85DE-DE1B-46FB-9D6F-7003FC6D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76051-4D25-4157-9917-848ECF1E44F1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F85DE-DE1B-46FB-9D6F-7003FC6D4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8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E:\Sense%20the%20Census%20with%20us.pptx#-1,6,Job Creation and Destruction Rat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9AD0-B2AE-450A-8599-3DB9811E8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A309C-455E-4439-8736-B824A61C8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&#10;&#10;Description generated with very high confidence">
            <a:hlinkClick r:id="rId2" action="ppaction://hlinkpres?slideindex=6&amp;slidetitle=Job Creation and Destruction Rates"/>
            <a:extLst>
              <a:ext uri="{FF2B5EF4-FFF2-40B4-BE49-F238E27FC236}">
                <a16:creationId xmlns:a16="http://schemas.microsoft.com/office/drawing/2014/main" id="{1CFEFE7E-040F-41DE-963E-0A52ACEC1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1867" y="-1032933"/>
            <a:ext cx="18135600" cy="17322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2598C7-BCA4-45A3-90CB-9A2DDB93FD6D}"/>
              </a:ext>
            </a:extLst>
          </p:cNvPr>
          <p:cNvSpPr/>
          <p:nvPr/>
        </p:nvSpPr>
        <p:spPr>
          <a:xfrm>
            <a:off x="4282765" y="19064"/>
            <a:ext cx="5285935" cy="958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3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4B169-82E6-47AC-96F4-89D5BE4AF6BD}"/>
              </a:ext>
            </a:extLst>
          </p:cNvPr>
          <p:cNvSpPr txBox="1"/>
          <p:nvPr/>
        </p:nvSpPr>
        <p:spPr>
          <a:xfrm>
            <a:off x="2929466" y="498132"/>
            <a:ext cx="8771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Net Jobs Created per each US State (2005 – 2014)</a:t>
            </a:r>
          </a:p>
        </p:txBody>
      </p:sp>
    </p:spTree>
    <p:extLst>
      <p:ext uri="{BB962C8B-B14F-4D97-AF65-F5344CB8AC3E}">
        <p14:creationId xmlns:p14="http://schemas.microsoft.com/office/powerpoint/2010/main" val="99315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Johnson</dc:creator>
  <cp:lastModifiedBy>Julian Johnson</cp:lastModifiedBy>
  <cp:revision>3</cp:revision>
  <dcterms:created xsi:type="dcterms:W3CDTF">2018-01-20T01:57:13Z</dcterms:created>
  <dcterms:modified xsi:type="dcterms:W3CDTF">2018-01-20T19:01:51Z</dcterms:modified>
</cp:coreProperties>
</file>