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2"/>
    <p:restoredTop sz="94676"/>
  </p:normalViewPr>
  <p:slideViewPr>
    <p:cSldViewPr snapToGrid="0" snapToObjects="1">
      <p:cViewPr varScale="1">
        <p:scale>
          <a:sx n="44" d="100"/>
          <a:sy n="44" d="100"/>
        </p:scale>
        <p:origin x="23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1E5598-D030-2545-983C-9F152A00DD63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98CB82-8F90-9642-87A7-1E6AE5EF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23785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Analysis of California population spread across counties based on Census 2015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4929188"/>
            <a:ext cx="5446014" cy="8108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relation between income levels and poverty?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367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poverty - is there is trend?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1227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of California across counties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140267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across counties removing LA as outlier for a closer observation of other counties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9744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female to male ratio look like --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223022"/>
            <a:ext cx="7731125" cy="1932781"/>
          </a:xfrm>
        </p:spPr>
      </p:pic>
    </p:spTree>
    <p:extLst>
      <p:ext uri="{BB962C8B-B14F-4D97-AF65-F5344CB8AC3E}">
        <p14:creationId xmlns:p14="http://schemas.microsoft.com/office/powerpoint/2010/main" val="8979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diversity?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4862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income levels here?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25" y="2638425"/>
            <a:ext cx="6203950" cy="3101975"/>
          </a:xfrm>
        </p:spPr>
      </p:pic>
    </p:spTree>
    <p:extLst>
      <p:ext uri="{BB962C8B-B14F-4D97-AF65-F5344CB8AC3E}">
        <p14:creationId xmlns:p14="http://schemas.microsoft.com/office/powerpoint/2010/main" val="8072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employment status?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5414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working sectors here?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38425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9630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/>
              <a:t>C</a:t>
            </a:r>
            <a:r>
              <a:rPr lang="en-US" dirty="0" smtClean="0"/>
              <a:t>alifornians commute to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19" y="2655358"/>
            <a:ext cx="4652962" cy="3101975"/>
          </a:xfrm>
        </p:spPr>
      </p:pic>
    </p:spTree>
    <p:extLst>
      <p:ext uri="{BB962C8B-B14F-4D97-AF65-F5344CB8AC3E}">
        <p14:creationId xmlns:p14="http://schemas.microsoft.com/office/powerpoint/2010/main" val="1706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</TotalTime>
  <Words>75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Parcel</vt:lpstr>
      <vt:lpstr> Analysis of California population spread across counties based on Census 2015 data </vt:lpstr>
      <vt:lpstr>Population of California across counties</vt:lpstr>
      <vt:lpstr>Population across counties removing LA as outlier for a closer observation of other counties</vt:lpstr>
      <vt:lpstr>How does female to male ratio look like --</vt:lpstr>
      <vt:lpstr>What about diversity?</vt:lpstr>
      <vt:lpstr>What is income levels here?</vt:lpstr>
      <vt:lpstr>What is employment status?</vt:lpstr>
      <vt:lpstr>What are working sectors here?</vt:lpstr>
      <vt:lpstr>How do Californians commute to work?</vt:lpstr>
      <vt:lpstr>Is there a relation between income levels and poverty?</vt:lpstr>
      <vt:lpstr>Income vs poverty - is there is trend?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California population spread across counties based on Census 2015 data </dc:title>
  <dc:creator>Pooja Bajaj</dc:creator>
  <cp:lastModifiedBy>Pooja Bajaj</cp:lastModifiedBy>
  <cp:revision>8</cp:revision>
  <dcterms:created xsi:type="dcterms:W3CDTF">2018-01-20T00:49:10Z</dcterms:created>
  <dcterms:modified xsi:type="dcterms:W3CDTF">2018-01-20T02:12:56Z</dcterms:modified>
</cp:coreProperties>
</file>