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/>
    <p:restoredTop sz="73611"/>
  </p:normalViewPr>
  <p:slideViewPr>
    <p:cSldViewPr snapToGrid="0" snapToObjects="1">
      <p:cViewPr varScale="1">
        <p:scale>
          <a:sx n="79" d="100"/>
          <a:sy n="7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F43A3-1683-5648-9E34-181FCAA7D8F5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6410C-28A0-AD46-BA5B-14D46BBE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PrivateWork</a:t>
            </a:r>
            <a:r>
              <a:rPr lang="en-US" dirty="0" smtClean="0"/>
              <a:t> = % employed in private industry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PublicWork</a:t>
            </a:r>
            <a:r>
              <a:rPr lang="en-US" dirty="0" smtClean="0"/>
              <a:t> = % employed in public jobs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SelfEmployed</a:t>
            </a:r>
            <a:r>
              <a:rPr lang="en-US" dirty="0" smtClean="0"/>
              <a:t> = % self-employed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FamilyWork</a:t>
            </a:r>
            <a:r>
              <a:rPr lang="en-US" dirty="0" smtClean="0"/>
              <a:t> = % in unpaid family work</a:t>
            </a:r>
          </a:p>
          <a:p>
            <a:r>
              <a:rPr lang="en-US" dirty="0" smtClean="0"/>
              <a:t>#Unemployment = Unemployment rate (%)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410C-28A0-AD46-BA5B-14D46BBE6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#Professional = % employed in management, business, science, and arts</a:t>
            </a:r>
          </a:p>
          <a:p>
            <a:r>
              <a:rPr lang="en-US" dirty="0" smtClean="0"/>
              <a:t>#Service = % employed in service jobs</a:t>
            </a:r>
          </a:p>
          <a:p>
            <a:r>
              <a:rPr lang="en-US" dirty="0" smtClean="0"/>
              <a:t>#Office = % employed in sales and office jobs</a:t>
            </a:r>
          </a:p>
          <a:p>
            <a:r>
              <a:rPr lang="en-US" dirty="0" smtClean="0"/>
              <a:t>#Construction = % employed in natural resources, construction, and maintenance</a:t>
            </a:r>
          </a:p>
          <a:p>
            <a:r>
              <a:rPr lang="en-US" dirty="0" smtClean="0"/>
              <a:t>#Production = % employed in production, transportation, and material movement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410C-28A0-AD46-BA5B-14D46BBE6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1E5598-D030-2545-983C-9F152A00DD6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23785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Analysis of California population spread across counties based on Census 2015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0" y="4929188"/>
            <a:ext cx="5446014" cy="8108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relation between income levels and poverty?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367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poverty - is there is trend?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1227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of California across counties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38425"/>
            <a:ext cx="6203950" cy="3101975"/>
          </a:xfrm>
        </p:spPr>
      </p:pic>
    </p:spTree>
    <p:extLst>
      <p:ext uri="{BB962C8B-B14F-4D97-AF65-F5344CB8AC3E}">
        <p14:creationId xmlns:p14="http://schemas.microsoft.com/office/powerpoint/2010/main" val="14026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across counties removing LA as outlier for a closer observation of other counties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38425"/>
            <a:ext cx="6203950" cy="3101975"/>
          </a:xfrm>
        </p:spPr>
      </p:pic>
    </p:spTree>
    <p:extLst>
      <p:ext uri="{BB962C8B-B14F-4D97-AF65-F5344CB8AC3E}">
        <p14:creationId xmlns:p14="http://schemas.microsoft.com/office/powerpoint/2010/main" val="9744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female to male ratio look like 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223022"/>
            <a:ext cx="7731125" cy="1932781"/>
          </a:xfrm>
        </p:spPr>
      </p:pic>
    </p:spTree>
    <p:extLst>
      <p:ext uri="{BB962C8B-B14F-4D97-AF65-F5344CB8AC3E}">
        <p14:creationId xmlns:p14="http://schemas.microsoft.com/office/powerpoint/2010/main" val="8979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diversity?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4862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income levels here?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38425"/>
            <a:ext cx="6203950" cy="3101975"/>
          </a:xfrm>
        </p:spPr>
      </p:pic>
    </p:spTree>
    <p:extLst>
      <p:ext uri="{BB962C8B-B14F-4D97-AF65-F5344CB8AC3E}">
        <p14:creationId xmlns:p14="http://schemas.microsoft.com/office/powerpoint/2010/main" val="8072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employment status?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06" y="2638424"/>
            <a:ext cx="4652962" cy="3101975"/>
          </a:xfrm>
        </p:spPr>
      </p:pic>
      <p:sp>
        <p:nvSpPr>
          <p:cNvPr id="7" name="TextBox 6"/>
          <p:cNvSpPr txBox="1"/>
          <p:nvPr/>
        </p:nvSpPr>
        <p:spPr>
          <a:xfrm>
            <a:off x="626533" y="2638424"/>
            <a:ext cx="425026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PrivateWork</a:t>
            </a:r>
            <a:r>
              <a:rPr lang="en-US" dirty="0"/>
              <a:t> = % employed in private industry</a:t>
            </a:r>
          </a:p>
          <a:p>
            <a:r>
              <a:rPr lang="en-US" dirty="0"/>
              <a:t>#</a:t>
            </a:r>
            <a:r>
              <a:rPr lang="en-US" dirty="0" err="1"/>
              <a:t>PublicWork</a:t>
            </a:r>
            <a:r>
              <a:rPr lang="en-US" dirty="0"/>
              <a:t> = % employed in public jobs</a:t>
            </a:r>
          </a:p>
          <a:p>
            <a:r>
              <a:rPr lang="en-US" dirty="0"/>
              <a:t>#</a:t>
            </a:r>
            <a:r>
              <a:rPr lang="en-US" dirty="0" err="1"/>
              <a:t>SelfEmployed</a:t>
            </a:r>
            <a:r>
              <a:rPr lang="en-US" dirty="0"/>
              <a:t> = % self-employed</a:t>
            </a:r>
          </a:p>
          <a:p>
            <a:r>
              <a:rPr lang="en-US" dirty="0"/>
              <a:t>#</a:t>
            </a:r>
            <a:r>
              <a:rPr lang="en-US" dirty="0" err="1"/>
              <a:t>FamilyWork</a:t>
            </a:r>
            <a:r>
              <a:rPr lang="en-US" dirty="0"/>
              <a:t> = % in unpaid family work</a:t>
            </a:r>
          </a:p>
          <a:p>
            <a:r>
              <a:rPr lang="en-US" dirty="0"/>
              <a:t>#Unemployment = Unemployment rate (%)</a:t>
            </a:r>
          </a:p>
        </p:txBody>
      </p:sp>
    </p:spTree>
    <p:extLst>
      <p:ext uri="{BB962C8B-B14F-4D97-AF65-F5344CB8AC3E}">
        <p14:creationId xmlns:p14="http://schemas.microsoft.com/office/powerpoint/2010/main" val="15414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working sectors here?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364" y="2840902"/>
            <a:ext cx="455814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#Professional = % employed in management, business, science, and arts</a:t>
            </a:r>
          </a:p>
          <a:p>
            <a:r>
              <a:rPr lang="en-US" dirty="0"/>
              <a:t>#Service = % employed in service jobs</a:t>
            </a:r>
          </a:p>
          <a:p>
            <a:r>
              <a:rPr lang="en-US" dirty="0"/>
              <a:t>#Office = % employed in sales and office jobs</a:t>
            </a:r>
          </a:p>
          <a:p>
            <a:r>
              <a:rPr lang="en-US" dirty="0"/>
              <a:t>#Construction = % employed in natural resources, construction, and maintenance</a:t>
            </a:r>
          </a:p>
          <a:p>
            <a:r>
              <a:rPr lang="en-US" dirty="0"/>
              <a:t>#Production = % employed in production, transportation, and material movement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02" y="2573111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9630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/>
              <a:t>C</a:t>
            </a:r>
            <a:r>
              <a:rPr lang="en-US" dirty="0" smtClean="0"/>
              <a:t>alifornians commute to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55358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706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</TotalTime>
  <Words>263</Words>
  <Application>Microsoft Macintosh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Arial</vt:lpstr>
      <vt:lpstr>Parcel</vt:lpstr>
      <vt:lpstr> Analysis of California population spread across counties based on Census 2015 data </vt:lpstr>
      <vt:lpstr>Population of California across counties</vt:lpstr>
      <vt:lpstr>Population across counties removing LA as outlier for a closer observation of other counties</vt:lpstr>
      <vt:lpstr>How does female to male ratio look like --</vt:lpstr>
      <vt:lpstr>What about diversity?</vt:lpstr>
      <vt:lpstr>What Are income levels here?</vt:lpstr>
      <vt:lpstr>What is employment status?</vt:lpstr>
      <vt:lpstr>What are working sectors here?</vt:lpstr>
      <vt:lpstr>How do Californians commute to work?</vt:lpstr>
      <vt:lpstr>Is there a relation between income levels and poverty?</vt:lpstr>
      <vt:lpstr>Income vs poverty - is there is trend?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California population spread across counties based on Census 2015 data </dc:title>
  <dc:creator>Pooja Bajaj</dc:creator>
  <cp:lastModifiedBy>Pooja Bajaj</cp:lastModifiedBy>
  <cp:revision>13</cp:revision>
  <dcterms:created xsi:type="dcterms:W3CDTF">2018-01-20T00:49:10Z</dcterms:created>
  <dcterms:modified xsi:type="dcterms:W3CDTF">2018-01-20T19:04:04Z</dcterms:modified>
</cp:coreProperties>
</file>