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2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2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3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9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00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3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1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4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0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0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7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4C1D53-F292-4158-831D-3F069C76AFB6}" type="datetimeFigureOut">
              <a:rPr lang="zh-TW" altLang="en-US" smtClean="0"/>
              <a:t>2024/6/11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C41792-FA2B-42B9-9216-8C4DD8FB10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1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8Z-RUV_uyk?si=0XEWvh_NZvhOPy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CCA1F-B648-6A14-240E-937E8D0B2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Fitness Wizard</a:t>
            </a:r>
            <a:endParaRPr lang="zh-TW" altLang="en-US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B9615B-DD26-6AEA-21CE-AAEC8BACC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1102912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林承翰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1102956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陳為盛</a:t>
            </a:r>
          </a:p>
        </p:txBody>
      </p:sp>
    </p:spTree>
    <p:extLst>
      <p:ext uri="{BB962C8B-B14F-4D97-AF65-F5344CB8AC3E}">
        <p14:creationId xmlns:p14="http://schemas.microsoft.com/office/powerpoint/2010/main" val="79731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EA48E-31F2-1CAF-854C-1E3E12C8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五、分工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835CD5-15DF-4A07-0F85-BEEC0E97A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1102912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林承翰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88CA6B-89A4-C7CC-257A-0E78CED0A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運動記錄頁面卡路里計算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運動結果記錄頁面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個人資料頁面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獎勵制度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C79CAF7C-3024-17F0-4CCC-78565FACD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1102956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陳為盛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D3FCF27-2A01-6C97-E3BF-F3685848E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運動記錄頁功能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路徑、計時、距離計算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運動結果記錄頁面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計算功能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C0A5C1-F6FB-00BA-E3EC-279C4E195767}"/>
              </a:ext>
            </a:extLst>
          </p:cNvPr>
          <p:cNvSpPr txBox="1"/>
          <p:nvPr/>
        </p:nvSpPr>
        <p:spPr>
          <a:xfrm>
            <a:off x="5180974" y="5009029"/>
            <a:ext cx="199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其餘為共同完成</a:t>
            </a:r>
          </a:p>
        </p:txBody>
      </p:sp>
    </p:spTree>
    <p:extLst>
      <p:ext uri="{BB962C8B-B14F-4D97-AF65-F5344CB8AC3E}">
        <p14:creationId xmlns:p14="http://schemas.microsoft.com/office/powerpoint/2010/main" val="198638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80797-20BD-3320-4154-1C9E82F4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35506-FDB1-F38B-02CF-5D012742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:Fitness Wizard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，可以記錄運動的時間、距離、路徑和消耗的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卡路里，可以根據達成的成就姐所相對應的獎牌。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243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EA48E-31F2-1CAF-854C-1E3E12C8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898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二、App功能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F1DABEB-066A-0C55-4181-8D032A9237F0}"/>
              </a:ext>
            </a:extLst>
          </p:cNvPr>
          <p:cNvGrpSpPr/>
          <p:nvPr/>
        </p:nvGrpSpPr>
        <p:grpSpPr>
          <a:xfrm>
            <a:off x="-1207740" y="1518729"/>
            <a:ext cx="6623440" cy="4082179"/>
            <a:chOff x="-452846" y="3686367"/>
            <a:chExt cx="6623440" cy="4082179"/>
          </a:xfrm>
        </p:grpSpPr>
        <p:sp>
          <p:nvSpPr>
            <p:cNvPr id="67" name="TextBox 4"/>
            <p:cNvSpPr txBox="1"/>
            <p:nvPr/>
          </p:nvSpPr>
          <p:spPr>
            <a:xfrm>
              <a:off x="2209800" y="5644503"/>
              <a:ext cx="1853228" cy="21240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時間</a:t>
              </a:r>
              <a:endParaRPr lang="en-US" altLang="zh-TW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距離</a:t>
              </a:r>
              <a:endParaRPr lang="en-US" altLang="zh-TW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路徑</a:t>
              </a:r>
              <a:endParaRPr lang="en-US" altLang="zh-TW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消耗的卡路里</a:t>
              </a:r>
              <a:endParaRPr lang="en-US" altLang="zh-TW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endParaRPr lang="en-US" altLang="zh-TW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TextBox 5"/>
            <p:cNvSpPr txBox="1"/>
            <p:nvPr/>
          </p:nvSpPr>
          <p:spPr>
            <a:xfrm>
              <a:off x="-367328" y="4869815"/>
              <a:ext cx="6537922" cy="503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8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運動紀錄</a:t>
              </a:r>
              <a:endParaRPr lang="en-US" sz="2400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TextBox 6"/>
            <p:cNvSpPr txBox="1"/>
            <p:nvPr/>
          </p:nvSpPr>
          <p:spPr>
            <a:xfrm>
              <a:off x="-452846" y="3686367"/>
              <a:ext cx="6537922" cy="10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839"/>
                </a:lnSpc>
                <a:spcBef>
                  <a:spcPct val="0"/>
                </a:spcBef>
              </a:pPr>
              <a:r>
                <a:rPr lang="en-US" sz="4800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CAFDA09-7E6D-0A5D-9C56-8B5F478DEB4B}"/>
              </a:ext>
            </a:extLst>
          </p:cNvPr>
          <p:cNvGrpSpPr/>
          <p:nvPr/>
        </p:nvGrpSpPr>
        <p:grpSpPr>
          <a:xfrm>
            <a:off x="2827039" y="1542490"/>
            <a:ext cx="6537922" cy="2223068"/>
            <a:chOff x="4764736" y="3688382"/>
            <a:chExt cx="6537922" cy="2223068"/>
          </a:xfrm>
        </p:grpSpPr>
        <p:sp>
          <p:nvSpPr>
            <p:cNvPr id="71" name="TextBox 8"/>
            <p:cNvSpPr txBox="1"/>
            <p:nvPr/>
          </p:nvSpPr>
          <p:spPr>
            <a:xfrm>
              <a:off x="4764736" y="3688382"/>
              <a:ext cx="6537922" cy="10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839"/>
                </a:lnSpc>
                <a:spcBef>
                  <a:spcPct val="0"/>
                </a:spcBef>
              </a:pPr>
              <a:r>
                <a:rPr lang="en-US" sz="4800" u="none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</a:p>
          </p:txBody>
        </p:sp>
        <p:sp>
          <p:nvSpPr>
            <p:cNvPr id="72" name="TextBox 9"/>
            <p:cNvSpPr txBox="1"/>
            <p:nvPr/>
          </p:nvSpPr>
          <p:spPr>
            <a:xfrm>
              <a:off x="4764736" y="4720156"/>
              <a:ext cx="6537922" cy="503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8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獎勵制度</a:t>
              </a:r>
              <a:endParaRPr lang="en-US" sz="2400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TextBox 4">
              <a:extLst>
                <a:ext uri="{FF2B5EF4-FFF2-40B4-BE49-F238E27FC236}">
                  <a16:creationId xmlns:a16="http://schemas.microsoft.com/office/drawing/2014/main" id="{A67E9E2B-B809-C4C5-67C1-026B791CA48B}"/>
                </a:ext>
              </a:extLst>
            </p:cNvPr>
            <p:cNvSpPr txBox="1"/>
            <p:nvPr/>
          </p:nvSpPr>
          <p:spPr>
            <a:xfrm>
              <a:off x="7301450" y="5531474"/>
              <a:ext cx="1853228" cy="3799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ts val="3359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獎牌解鎖</a:t>
              </a:r>
              <a:endParaRPr lang="en-US" altLang="zh-TW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792AA2F4-C97F-31B6-F0F7-B7823216EB9B}"/>
              </a:ext>
            </a:extLst>
          </p:cNvPr>
          <p:cNvGrpSpPr/>
          <p:nvPr/>
        </p:nvGrpSpPr>
        <p:grpSpPr>
          <a:xfrm>
            <a:off x="6290367" y="1518818"/>
            <a:ext cx="6537922" cy="1615361"/>
            <a:chOff x="5003930" y="3114718"/>
            <a:chExt cx="6537922" cy="1615361"/>
          </a:xfrm>
        </p:grpSpPr>
        <p:sp>
          <p:nvSpPr>
            <p:cNvPr id="75" name="TextBox 8">
              <a:extLst>
                <a:ext uri="{FF2B5EF4-FFF2-40B4-BE49-F238E27FC236}">
                  <a16:creationId xmlns:a16="http://schemas.microsoft.com/office/drawing/2014/main" id="{8C680916-E40F-5484-2BB7-CD96B5DAF736}"/>
                </a:ext>
              </a:extLst>
            </p:cNvPr>
            <p:cNvSpPr txBox="1"/>
            <p:nvPr/>
          </p:nvSpPr>
          <p:spPr>
            <a:xfrm>
              <a:off x="5003930" y="3114718"/>
              <a:ext cx="6537922" cy="1000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839"/>
                </a:lnSpc>
                <a:spcBef>
                  <a:spcPct val="0"/>
                </a:spcBef>
              </a:pPr>
              <a:r>
                <a:rPr lang="en-US" sz="4800" u="none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6AED1A15-E940-DD4E-3BC9-FC581917EFB8}"/>
                </a:ext>
              </a:extLst>
            </p:cNvPr>
            <p:cNvSpPr txBox="1"/>
            <p:nvPr/>
          </p:nvSpPr>
          <p:spPr>
            <a:xfrm>
              <a:off x="5003930" y="4226608"/>
              <a:ext cx="6537922" cy="503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80"/>
                </a:lnSpc>
                <a:spcBef>
                  <a:spcPct val="0"/>
                </a:spcBef>
              </a:pPr>
              <a:r>
                <a:rPr lang="en-US" altLang="zh-TW" sz="2400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BMI</a:t>
              </a:r>
              <a:r>
                <a:rPr lang="zh-TW" altLang="en-US" sz="2400" dirty="0">
                  <a:solidFill>
                    <a:srgbClr val="322E2D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</a:t>
              </a:r>
              <a:endParaRPr lang="en-US" sz="2400" dirty="0">
                <a:solidFill>
                  <a:srgbClr val="322E2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38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272A-8B1D-203D-F29E-0A2B94B5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介紹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-APP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啟動頁面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3CC634-1ABE-A060-2B73-BB2C283F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3" y="2433917"/>
            <a:ext cx="1814611" cy="38144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34C9F69-D119-2211-C89F-BA3A760D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18" y="2433916"/>
            <a:ext cx="1761363" cy="37929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CDE9E8-F8C8-E0F8-3488-7C0D552B4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694" y="2454276"/>
            <a:ext cx="1761363" cy="37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BE8AB3C-77E6-86D7-C5D2-FE732B6DC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279300"/>
              </p:ext>
            </p:extLst>
          </p:nvPr>
        </p:nvGraphicFramePr>
        <p:xfrm>
          <a:off x="605119" y="1690686"/>
          <a:ext cx="10966074" cy="4562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5358">
                  <a:extLst>
                    <a:ext uri="{9D8B030D-6E8A-4147-A177-3AD203B41FA5}">
                      <a16:colId xmlns:a16="http://schemas.microsoft.com/office/drawing/2014/main" val="824321359"/>
                    </a:ext>
                  </a:extLst>
                </a:gridCol>
                <a:gridCol w="3655358">
                  <a:extLst>
                    <a:ext uri="{9D8B030D-6E8A-4147-A177-3AD203B41FA5}">
                      <a16:colId xmlns:a16="http://schemas.microsoft.com/office/drawing/2014/main" val="985305671"/>
                    </a:ext>
                  </a:extLst>
                </a:gridCol>
                <a:gridCol w="3655358">
                  <a:extLst>
                    <a:ext uri="{9D8B030D-6E8A-4147-A177-3AD203B41FA5}">
                      <a16:colId xmlns:a16="http://schemas.microsoft.com/office/drawing/2014/main" val="4066902373"/>
                    </a:ext>
                  </a:extLst>
                </a:gridCol>
              </a:tblGrid>
              <a:tr h="739067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開始記錄前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運動紀錄中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結束紀錄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211394"/>
                  </a:ext>
                </a:extLst>
              </a:tr>
              <a:tr h="382312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2447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EB23086-9DB4-89C0-C416-17AAAC0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51826"/>
            <a:ext cx="9601196" cy="13038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介紹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運動紀錄頁面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8A470DC-596F-4890-4110-10C289CBF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8702" y="2580202"/>
            <a:ext cx="1534963" cy="3431334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BD27295-8F93-A8DA-D507-E6A97CEB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116" y="2580202"/>
            <a:ext cx="1648253" cy="346909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1CFC6FB-9CB0-1973-FCA3-BC296294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985" y="2580202"/>
            <a:ext cx="1534963" cy="33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7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272A-8B1D-203D-F29E-0A2B94B5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8371"/>
            <a:ext cx="9601196" cy="13038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介紹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運動結果記錄頁面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7F40CB-9FC3-B252-BFBA-6D7CB1AB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11" y="2460812"/>
            <a:ext cx="1677560" cy="37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272A-8B1D-203D-F29E-0A2B94B5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8371"/>
            <a:ext cx="9601196" cy="13038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介紹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個人資料頁面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B55BCA-9CF8-074F-5C70-5E09882E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26" y="2460811"/>
            <a:ext cx="1822420" cy="37875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ED37D2-774A-776E-05C0-4F846CCA417E}"/>
              </a:ext>
            </a:extLst>
          </p:cNvPr>
          <p:cNvSpPr/>
          <p:nvPr/>
        </p:nvSpPr>
        <p:spPr>
          <a:xfrm>
            <a:off x="1432112" y="4094629"/>
            <a:ext cx="1761564" cy="30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B34BB82F-CB0E-6553-DD7E-A680187BADF1}"/>
              </a:ext>
            </a:extLst>
          </p:cNvPr>
          <p:cNvSpPr/>
          <p:nvPr/>
        </p:nvSpPr>
        <p:spPr>
          <a:xfrm>
            <a:off x="3502633" y="3909732"/>
            <a:ext cx="2191527" cy="69252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0FC9C9-470B-6041-2C64-B7C1753E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63" y="2460811"/>
            <a:ext cx="1773676" cy="373132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49627B-1F79-195F-7E79-DBEC969C1A79}"/>
              </a:ext>
            </a:extLst>
          </p:cNvPr>
          <p:cNvSpPr txBox="1"/>
          <p:nvPr/>
        </p:nvSpPr>
        <p:spPr>
          <a:xfrm>
            <a:off x="8568361" y="4080746"/>
            <a:ext cx="219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可根據輸入之身高體重計算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547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1272A-8B1D-203D-F29E-0A2B94B5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8371"/>
            <a:ext cx="9601196" cy="130386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三、A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介紹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個人資料頁面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B55BCA-9CF8-074F-5C70-5E09882E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26" y="2460811"/>
            <a:ext cx="1822420" cy="37875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DED37D2-774A-776E-05C0-4F846CCA417E}"/>
              </a:ext>
            </a:extLst>
          </p:cNvPr>
          <p:cNvSpPr/>
          <p:nvPr/>
        </p:nvSpPr>
        <p:spPr>
          <a:xfrm>
            <a:off x="1433954" y="4968688"/>
            <a:ext cx="1761564" cy="30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B34BB82F-CB0E-6553-DD7E-A680187BADF1}"/>
              </a:ext>
            </a:extLst>
          </p:cNvPr>
          <p:cNvSpPr/>
          <p:nvPr/>
        </p:nvSpPr>
        <p:spPr>
          <a:xfrm>
            <a:off x="3502633" y="3909732"/>
            <a:ext cx="2191527" cy="69252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49627B-1F79-195F-7E79-DBEC969C1A79}"/>
              </a:ext>
            </a:extLst>
          </p:cNvPr>
          <p:cNvSpPr txBox="1"/>
          <p:nvPr/>
        </p:nvSpPr>
        <p:spPr>
          <a:xfrm>
            <a:off x="8568361" y="4080746"/>
            <a:ext cx="219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可根據達成的目標解鎖相對應的獎牌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4F3605-9080-2724-37CA-84D0223A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34" y="2649816"/>
            <a:ext cx="1687652" cy="35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EA48E-31F2-1CAF-854C-1E3E12C8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67923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四、A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PP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 </a:t>
            </a: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  <a:cs typeface="+mj-lt"/>
              </a:rPr>
              <a:t>DEMO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BDDCE-67AB-C42A-AE29-DFCEBA8CEEFB}"/>
              </a:ext>
            </a:extLst>
          </p:cNvPr>
          <p:cNvSpPr txBox="1"/>
          <p:nvPr/>
        </p:nvSpPr>
        <p:spPr>
          <a:xfrm>
            <a:off x="4101353" y="2938182"/>
            <a:ext cx="385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Fitness Wizard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70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401</TotalTime>
  <Words>216</Words>
  <Application>Microsoft Office PowerPoint</Application>
  <PresentationFormat>寬螢幕</PresentationFormat>
  <Paragraphs>50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標楷體</vt:lpstr>
      <vt:lpstr>Arial</vt:lpstr>
      <vt:lpstr>Garamond</vt:lpstr>
      <vt:lpstr>有機</vt:lpstr>
      <vt:lpstr>Fitness Wizard</vt:lpstr>
      <vt:lpstr>一、App介紹</vt:lpstr>
      <vt:lpstr>二、App功能</vt:lpstr>
      <vt:lpstr>三、APP 介紹-APP啟動頁面</vt:lpstr>
      <vt:lpstr>三、APP 介紹-運動紀錄頁面</vt:lpstr>
      <vt:lpstr>三、APP 介紹-運動結果記錄頁面</vt:lpstr>
      <vt:lpstr>三、APP 介紹-個人資料頁面</vt:lpstr>
      <vt:lpstr>三、APP 介紹-個人資料頁面</vt:lpstr>
      <vt:lpstr>四、APP DEMO</vt:lpstr>
      <vt:lpstr>五、分工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LIN</dc:creator>
  <cp:lastModifiedBy>Harry LIN</cp:lastModifiedBy>
  <cp:revision>7</cp:revision>
  <dcterms:created xsi:type="dcterms:W3CDTF">2024-06-10T17:24:43Z</dcterms:created>
  <dcterms:modified xsi:type="dcterms:W3CDTF">2024-06-11T00:13:32Z</dcterms:modified>
</cp:coreProperties>
</file>