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y" initials="H" lastIdx="1" clrIdx="0">
    <p:extLst>
      <p:ext uri="{19B8F6BF-5375-455C-9EA6-DF929625EA0E}">
        <p15:presenceInfo xmlns:p15="http://schemas.microsoft.com/office/powerpoint/2012/main" userId="H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0T22:45:35.299" idx="1">
    <p:pos x="-881" y="5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4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7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3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1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0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2FC800-C95A-478D-BEBD-B9C3B16AD948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51E725-3287-44E3-B066-0569A6C03BC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8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FD8B-4F34-414C-A46D-7135D059B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A Cellular Model for Road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9A58-3272-41D4-B44A-9475285F7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Wojciech Kania</a:t>
            </a:r>
          </a:p>
          <a:p>
            <a:r>
              <a:rPr lang="en-GB" dirty="0"/>
              <a:t>Harry </a:t>
            </a:r>
            <a:r>
              <a:rPr lang="en-GB" dirty="0" err="1"/>
              <a:t>lipscomb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1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4545-C06A-4138-8CDB-43249F71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F329-C055-48BC-84FC-B7A18056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Cellular Automata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Traffic Flow Curves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Road Density</a:t>
            </a:r>
          </a:p>
        </p:txBody>
      </p:sp>
    </p:spTree>
    <p:extLst>
      <p:ext uri="{BB962C8B-B14F-4D97-AF65-F5344CB8AC3E}">
        <p14:creationId xmlns:p14="http://schemas.microsoft.com/office/powerpoint/2010/main" val="6812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CAB-5D2C-44EC-8F05-EB2AEF0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749E-9187-44AF-BE99-8EAE1BC6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sz="2400" dirty="0"/>
              <a:t>4 Key Stages: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  Acceleration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  Slowing Down Phase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  Random Brake Phrase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  Moving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Double Lane Extension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  Funnelling Lane Variation </a:t>
            </a:r>
          </a:p>
        </p:txBody>
      </p:sp>
    </p:spTree>
    <p:extLst>
      <p:ext uri="{BB962C8B-B14F-4D97-AF65-F5344CB8AC3E}">
        <p14:creationId xmlns:p14="http://schemas.microsoft.com/office/powerpoint/2010/main" val="26337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CB1-933E-4CDD-A883-9C92D881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1928"/>
            <a:ext cx="10058400" cy="1450757"/>
          </a:xfrm>
        </p:spPr>
        <p:txBody>
          <a:bodyPr/>
          <a:lstStyle/>
          <a:p>
            <a:r>
              <a:rPr lang="en-GB" dirty="0"/>
              <a:t>Single Lane Results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79B946B-338B-4D9C-934A-28AFF9E4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" y="1814855"/>
            <a:ext cx="5196398" cy="203898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B96680-2F52-4ADE-9CF9-D3D1B411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07" y="1809671"/>
            <a:ext cx="3324215" cy="239139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809E7CA-1429-4AA0-B96A-74455410B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9" y="1814855"/>
            <a:ext cx="3202562" cy="2327635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3868284A-B4EF-41C4-A490-E06947DF1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8" y="3879928"/>
            <a:ext cx="3279295" cy="2391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6503A5-13E6-4C44-A336-0A0298CD4FA2}"/>
              </a:ext>
            </a:extLst>
          </p:cNvPr>
          <p:cNvSpPr txBox="1"/>
          <p:nvPr/>
        </p:nvSpPr>
        <p:spPr>
          <a:xfrm>
            <a:off x="4216400" y="4521200"/>
            <a:ext cx="774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Optimum Speed Limits Found: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n-GB" dirty="0"/>
              <a:t> = 0.1: Speed Limit: 56mph to 44mph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n-GB" dirty="0"/>
              <a:t> = 0.3 to 0.4: Speed Limit: 28mph to 22mph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2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F0FA-CD47-4BCA-98B0-CC10B50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Lane and Funnel Lane 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BBC7013-55AE-4DA9-ACC1-1B00B0E59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" y="1859438"/>
            <a:ext cx="6362616" cy="2296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3B98E-CBF8-42EF-AA0A-0B938CBDA0BB}"/>
              </a:ext>
            </a:extLst>
          </p:cNvPr>
          <p:cNvSpPr txBox="1"/>
          <p:nvPr/>
        </p:nvSpPr>
        <p:spPr>
          <a:xfrm>
            <a:off x="279133" y="4523874"/>
            <a:ext cx="981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improvement in traffic flow was a factor of 1.92 to 1.65 times greater, speed limit dependant.</a:t>
            </a:r>
          </a:p>
          <a:p>
            <a:endParaRPr lang="en-GB" dirty="0"/>
          </a:p>
          <a:p>
            <a:r>
              <a:rPr lang="en-GB" dirty="0"/>
              <a:t>Equilibrium density (in the funnelling lane) was found to follow </a:t>
            </a:r>
          </a:p>
          <a:p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5A587-4606-4C2C-A725-C0E7DA4F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56" y="4993030"/>
            <a:ext cx="1953527" cy="548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299D9F-79B2-4094-B9B1-3B55E5C128DB}"/>
              </a:ext>
            </a:extLst>
          </p:cNvPr>
          <p:cNvSpPr txBox="1"/>
          <p:nvPr/>
        </p:nvSpPr>
        <p:spPr>
          <a:xfrm>
            <a:off x="7036067" y="2646947"/>
            <a:ext cx="208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funnelling lane graphs here.</a:t>
            </a:r>
          </a:p>
        </p:txBody>
      </p:sp>
    </p:spTree>
    <p:extLst>
      <p:ext uri="{BB962C8B-B14F-4D97-AF65-F5344CB8AC3E}">
        <p14:creationId xmlns:p14="http://schemas.microsoft.com/office/powerpoint/2010/main" val="7636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921B-9904-4B7D-A2E1-264270E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Results Found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C1085E2-4937-4FE4-BA7C-6687052D3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0" y="4197590"/>
            <a:ext cx="5674410" cy="206312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247AE9F-D64A-41CD-A181-AA4AEA58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45" y="3901285"/>
            <a:ext cx="3381741" cy="243278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2A292F1-25F3-4770-98F3-52E5D2059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53" y="1827461"/>
            <a:ext cx="5556987" cy="198372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5718B14-7920-48D9-8283-CA2704492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0" y="1827462"/>
            <a:ext cx="6330214" cy="22800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A4C31B-3550-4069-AE07-E59F93E2110D}"/>
              </a:ext>
            </a:extLst>
          </p:cNvPr>
          <p:cNvSpPr txBox="1"/>
          <p:nvPr/>
        </p:nvSpPr>
        <p:spPr>
          <a:xfrm>
            <a:off x="6324600" y="4597400"/>
            <a:ext cx="17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(Bottom graphs are double lane)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2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Cellular Model for Road Traffic</vt:lpstr>
      <vt:lpstr>Theory</vt:lpstr>
      <vt:lpstr>Model</vt:lpstr>
      <vt:lpstr>Single Lane Results</vt:lpstr>
      <vt:lpstr>Double Lane and Funnel Lane Results</vt:lpstr>
      <vt:lpstr>Extra Results Found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Harry</dc:creator>
  <cp:lastModifiedBy>Harry Lipscomb</cp:lastModifiedBy>
  <cp:revision>11</cp:revision>
  <dcterms:created xsi:type="dcterms:W3CDTF">2021-05-10T21:10:52Z</dcterms:created>
  <dcterms:modified xsi:type="dcterms:W3CDTF">2021-05-11T16:12:10Z</dcterms:modified>
</cp:coreProperties>
</file>