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80" r:id="rId16"/>
    <p:sldId id="281" r:id="rId17"/>
    <p:sldId id="282" r:id="rId18"/>
    <p:sldId id="278" r:id="rId19"/>
    <p:sldId id="283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10/9/2018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FLER</a:t>
            </a:r>
            <a:r>
              <a:rPr lang="en-US" sz="2400" dirty="0" smtClean="0"/>
              <a:t>(Four Leg Explorer Robot)</a:t>
            </a:r>
            <a:endParaRPr lang="en-US" sz="8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32687" y="4800600"/>
            <a:ext cx="3318725" cy="1397000"/>
          </a:xfrm>
        </p:spPr>
        <p:txBody>
          <a:bodyPr>
            <a:normAutofit/>
          </a:bodyPr>
          <a:lstStyle/>
          <a:p>
            <a:r>
              <a:rPr lang="en-US" sz="2000" dirty="0"/>
              <a:t>Alison Lisby</a:t>
            </a:r>
          </a:p>
          <a:p>
            <a:r>
              <a:rPr lang="en-US" sz="2000" dirty="0"/>
              <a:t>Emmanuel </a:t>
            </a:r>
            <a:r>
              <a:rPr lang="en-US" sz="2000" dirty="0" smtClean="0"/>
              <a:t>Rodríguez</a:t>
            </a:r>
            <a:endParaRPr lang="en-US" sz="2000" dirty="0"/>
          </a:p>
          <a:p>
            <a:r>
              <a:rPr lang="en-US" sz="2000" dirty="0"/>
              <a:t>Harry Lisby</a:t>
            </a:r>
          </a:p>
          <a:p>
            <a:r>
              <a:rPr lang="en-US" sz="2000" dirty="0"/>
              <a:t>Kenneth leiva</a:t>
            </a:r>
          </a:p>
        </p:txBody>
      </p:sp>
      <p:pic>
        <p:nvPicPr>
          <p:cNvPr id="1026" name="Picture 2" descr="82c5feb9-53a7-4317-9d49-3e26d41deaa7@namprd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1066800"/>
            <a:ext cx="4647089" cy="464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92EB-A73D-4027-A437-797E17E8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dirty="0" err="1"/>
              <a:t>básico</a:t>
            </a:r>
            <a:r>
              <a:rPr lang="en-US" dirty="0"/>
              <a:t> de </a:t>
            </a:r>
            <a:r>
              <a:rPr lang="en-US" dirty="0" err="1"/>
              <a:t>motores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B88E-9FCF-40CD-A80D-BB4319711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981200"/>
            <a:ext cx="10360501" cy="1295400"/>
          </a:xfrm>
        </p:spPr>
        <p:txBody>
          <a:bodyPr>
            <a:normAutofit/>
          </a:bodyPr>
          <a:lstStyle/>
          <a:p>
            <a:r>
              <a:rPr lang="en-US" dirty="0"/>
              <a:t>Sensor </a:t>
            </a:r>
            <a:r>
              <a:rPr lang="en-US" dirty="0" err="1"/>
              <a:t>Ultrasónico</a:t>
            </a:r>
            <a:r>
              <a:rPr lang="en-US" dirty="0"/>
              <a:t> HC-SR04</a:t>
            </a:r>
          </a:p>
          <a:p>
            <a:r>
              <a:rPr lang="en-US" dirty="0" err="1"/>
              <a:t>Módulo</a:t>
            </a:r>
            <a:r>
              <a:rPr lang="en-US" dirty="0"/>
              <a:t> Driver L298</a:t>
            </a:r>
          </a:p>
          <a:p>
            <a:endParaRPr lang="es-CR" dirty="0"/>
          </a:p>
        </p:txBody>
      </p:sp>
      <p:pic>
        <p:nvPicPr>
          <p:cNvPr id="1030" name="Picture 6" descr="Resultado de imagen para l298">
            <a:extLst>
              <a:ext uri="{FF2B5EF4-FFF2-40B4-BE49-F238E27FC236}">
                <a16:creationId xmlns:a16="http://schemas.microsoft.com/office/drawing/2014/main" id="{FD30A832-880F-4A46-8B17-113B9FBAA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3429000"/>
            <a:ext cx="3061855" cy="30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para sensor ultrasonico hc-sr04">
            <a:extLst>
              <a:ext uri="{FF2B5EF4-FFF2-40B4-BE49-F238E27FC236}">
                <a16:creationId xmlns:a16="http://schemas.microsoft.com/office/drawing/2014/main" id="{AD48F4B3-3A86-4E62-BB20-1E8288B06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1843088"/>
            <a:ext cx="3171824" cy="317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21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9469C3-A7A1-4CBF-913C-364D973A8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81000"/>
            <a:ext cx="7059706" cy="2800350"/>
          </a:xfrm>
          <a:prstGeom prst="rect">
            <a:avLst/>
          </a:prstGeom>
        </p:spPr>
      </p:pic>
      <p:pic>
        <p:nvPicPr>
          <p:cNvPr id="6" name="Picture 2" descr="Resultado de imagen para l298">
            <a:extLst>
              <a:ext uri="{FF2B5EF4-FFF2-40B4-BE49-F238E27FC236}">
                <a16:creationId xmlns:a16="http://schemas.microsoft.com/office/drawing/2014/main" id="{C646D9CD-6C74-44C1-90CB-1EE8FDB6B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2061151"/>
            <a:ext cx="47625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3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FA4E-403B-446B-A73D-9FCE85CD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Monitoreo de condiciones Ambientales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D7BA-B6ED-4C2A-AAA4-281C1E3FE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371" y="1854198"/>
            <a:ext cx="2970529" cy="3048004"/>
          </a:xfrm>
        </p:spPr>
        <p:txBody>
          <a:bodyPr/>
          <a:lstStyle/>
          <a:p>
            <a:r>
              <a:rPr lang="es-CR" dirty="0"/>
              <a:t>Sensor DTH22</a:t>
            </a:r>
          </a:p>
          <a:p>
            <a:endParaRPr lang="es-C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048BA-86B3-498C-8DD9-D9F120C2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71" y="2444494"/>
            <a:ext cx="2538108" cy="215949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EA1432-AEC1-4F8D-B1DC-F21649C21E56}"/>
              </a:ext>
            </a:extLst>
          </p:cNvPr>
          <p:cNvSpPr txBox="1">
            <a:spLocks/>
          </p:cNvSpPr>
          <p:nvPr/>
        </p:nvSpPr>
        <p:spPr>
          <a:xfrm>
            <a:off x="1371283" y="1854197"/>
            <a:ext cx="2970529" cy="29464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/>
              <a:t>Sensor MQ-2</a:t>
            </a:r>
          </a:p>
          <a:p>
            <a:endParaRPr lang="es-C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8C1E4-EBAD-4D51-99E9-37BE1739C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105" y="2492202"/>
            <a:ext cx="2173060" cy="213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6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D028-B73A-424D-B5CE-8F1F5C04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Monitoreo de condiciones Ambientales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6A2F6-F9C8-438E-9043-25302862C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5942329" cy="4394203"/>
          </a:xfrm>
        </p:spPr>
        <p:txBody>
          <a:bodyPr/>
          <a:lstStyle/>
          <a:p>
            <a:r>
              <a:rPr lang="es-CR" dirty="0"/>
              <a:t>Microcontrolador ES8266 </a:t>
            </a:r>
            <a:r>
              <a:rPr lang="es-CR" dirty="0" err="1"/>
              <a:t>NodeMCU</a:t>
            </a:r>
            <a:endParaRPr lang="es-C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2ADE9-1FCB-4F3B-AA4E-0DC44745E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083" y="2318445"/>
            <a:ext cx="4591050" cy="32289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F9AD4E-5114-49E0-80E3-49A708263ECD}"/>
              </a:ext>
            </a:extLst>
          </p:cNvPr>
          <p:cNvSpPr txBox="1">
            <a:spLocks/>
          </p:cNvSpPr>
          <p:nvPr/>
        </p:nvSpPr>
        <p:spPr>
          <a:xfrm>
            <a:off x="7313612" y="2318445"/>
            <a:ext cx="2948926" cy="29464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/>
              <a:t>Display </a:t>
            </a:r>
            <a:r>
              <a:rPr lang="es-CR" dirty="0" err="1"/>
              <a:t>Nextion</a:t>
            </a:r>
            <a:r>
              <a:rPr lang="es-CR" dirty="0"/>
              <a:t> 2.4”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D96371-A64F-4DD7-903D-9399151D5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234" y="3429000"/>
            <a:ext cx="26765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B1F5-1D96-4A76-A3DA-CD3F45CC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Monitoreo de condiciones Ambientales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C17566-3AB7-4A0A-96A8-A514E5CA6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012" y="2170523"/>
            <a:ext cx="2267362" cy="2249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DB7293-9AC5-403F-8016-5AEBE1F11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412" y="3886200"/>
            <a:ext cx="3247737" cy="2300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8540CD-9B2D-4790-9487-F7F46D89F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149" y="1708884"/>
            <a:ext cx="3838575" cy="196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2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0C6F-2EE1-47B4-8AE3-822A5152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Modelo cinemático</a:t>
            </a:r>
          </a:p>
        </p:txBody>
      </p:sp>
      <p:pic>
        <p:nvPicPr>
          <p:cNvPr id="5" name="Content Placeholder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9E5647-FCF5-4890-93AC-18649631A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9" r="35646"/>
          <a:stretch/>
        </p:blipFill>
        <p:spPr>
          <a:xfrm>
            <a:off x="227012" y="1749771"/>
            <a:ext cx="2286001" cy="44624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497518-037E-4AB9-BD56-5D8C99DCB8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3" r="36606"/>
          <a:stretch/>
        </p:blipFill>
        <p:spPr>
          <a:xfrm>
            <a:off x="2589212" y="1749771"/>
            <a:ext cx="3124202" cy="4462462"/>
          </a:xfrm>
          <a:prstGeom prst="rect">
            <a:avLst/>
          </a:prstGeom>
        </p:spPr>
      </p:pic>
      <p:pic>
        <p:nvPicPr>
          <p:cNvPr id="9" name="Picture 8" descr="A close up of a device&#10;&#10;Description generated with high confidence">
            <a:extLst>
              <a:ext uri="{FF2B5EF4-FFF2-40B4-BE49-F238E27FC236}">
                <a16:creationId xmlns:a16="http://schemas.microsoft.com/office/drawing/2014/main" id="{33C1DE31-3FAF-453C-865D-55C206326EF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0" r="37567"/>
          <a:stretch/>
        </p:blipFill>
        <p:spPr>
          <a:xfrm>
            <a:off x="6475413" y="1752600"/>
            <a:ext cx="1981200" cy="4462462"/>
          </a:xfrm>
          <a:prstGeom prst="rect">
            <a:avLst/>
          </a:prstGeom>
        </p:spPr>
      </p:pic>
      <p:pic>
        <p:nvPicPr>
          <p:cNvPr id="11" name="Picture 10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A7C19E0A-0C02-492A-A7DB-8A4668489B5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4" r="36360"/>
          <a:stretch/>
        </p:blipFill>
        <p:spPr>
          <a:xfrm>
            <a:off x="8532812" y="1752600"/>
            <a:ext cx="3352800" cy="445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1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447800"/>
            <a:ext cx="10360501" cy="1223963"/>
          </a:xfrm>
        </p:spPr>
        <p:txBody>
          <a:bodyPr>
            <a:normAutofit/>
          </a:bodyPr>
          <a:lstStyle/>
          <a:p>
            <a:r>
              <a:rPr lang="es-CR" sz="6000" dirty="0" smtClean="0"/>
              <a:t>GRACIAS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508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Contenido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Objetivo</a:t>
            </a:r>
          </a:p>
          <a:p>
            <a:r>
              <a:rPr lang="es-CR" dirty="0"/>
              <a:t>Capacidades de FLER</a:t>
            </a:r>
          </a:p>
          <a:p>
            <a:r>
              <a:rPr lang="es-CR" dirty="0"/>
              <a:t>Lista de tareas</a:t>
            </a:r>
          </a:p>
          <a:p>
            <a:r>
              <a:rPr lang="es-CR" dirty="0"/>
              <a:t>Materiales y equipo necesario</a:t>
            </a:r>
          </a:p>
          <a:p>
            <a:r>
              <a:rPr lang="es-CR" dirty="0"/>
              <a:t>Avances</a:t>
            </a:r>
          </a:p>
          <a:p>
            <a:endParaRPr lang="en-US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R" dirty="0"/>
              <a:t>Desarrollar un dispositivo que sea capaz de desplazarse de manera autónoma evitando obstáculos y que además tenga la capacidad de muestrear las condiciones ambientales de un área específica y compartirlas de manera remota con el usuario.</a:t>
            </a:r>
          </a:p>
        </p:txBody>
      </p:sp>
    </p:spTree>
    <p:extLst>
      <p:ext uri="{BB962C8B-B14F-4D97-AF65-F5344CB8AC3E}">
        <p14:creationId xmlns:p14="http://schemas.microsoft.com/office/powerpoint/2010/main" val="121406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Capacidades de FLER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Desplazamiento autónomo (modelo cinemático)</a:t>
            </a:r>
          </a:p>
          <a:p>
            <a:r>
              <a:rPr lang="es-CR" dirty="0"/>
              <a:t>Detección de obstáculos</a:t>
            </a:r>
          </a:p>
          <a:p>
            <a:r>
              <a:rPr lang="es-CR" dirty="0"/>
              <a:t>Monitoreo de condiciones ambientales (temp, HR, gases)</a:t>
            </a:r>
          </a:p>
          <a:p>
            <a:r>
              <a:rPr lang="es-CR" dirty="0"/>
              <a:t>Muestreo remoto de condiciones ambientales</a:t>
            </a:r>
          </a:p>
          <a:p>
            <a:r>
              <a:rPr lang="es-CR" dirty="0"/>
              <a:t>Visión mediante cámara (tentativo)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5346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Lista de tareas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Instalar sensores HC-SR04, DTH22, MQ-2</a:t>
            </a:r>
          </a:p>
          <a:p>
            <a:r>
              <a:rPr lang="es-CR" dirty="0"/>
              <a:t>Transmisión de datos mediante ES8266 </a:t>
            </a:r>
            <a:r>
              <a:rPr lang="es-CR" dirty="0" err="1"/>
              <a:t>NodeMCU</a:t>
            </a:r>
            <a:endParaRPr lang="es-CR" dirty="0"/>
          </a:p>
          <a:p>
            <a:r>
              <a:rPr lang="es-CR" dirty="0"/>
              <a:t>Control de motores y unidad principal mediante STM32F103</a:t>
            </a:r>
          </a:p>
          <a:p>
            <a:r>
              <a:rPr lang="es-CR" dirty="0"/>
              <a:t>Mapeo de datos </a:t>
            </a:r>
            <a:r>
              <a:rPr lang="es-CR" dirty="0" smtClean="0"/>
              <a:t>mediante internet</a:t>
            </a:r>
            <a:endParaRPr lang="es-CR" dirty="0"/>
          </a:p>
          <a:p>
            <a:pPr marL="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8746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Materiales y Equipos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351524"/>
              </p:ext>
            </p:extLst>
          </p:nvPr>
        </p:nvGraphicFramePr>
        <p:xfrm>
          <a:off x="1219200" y="1701800"/>
          <a:ext cx="1036002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0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 gridSpan="2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/>
                        <a:t>Impresora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Aluminio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/>
                        <a:t>Cortadora CNC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Sensores (ultrasónico, temp, HR,</a:t>
                      </a:r>
                      <a:r>
                        <a:rPr lang="es-CR" baseline="0" dirty="0"/>
                        <a:t> gases)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/>
                        <a:t>Microcontrolador </a:t>
                      </a:r>
                      <a:r>
                        <a:rPr lang="es-CR" dirty="0" smtClean="0"/>
                        <a:t>ES8266 y STM32F103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/>
                        <a:t>Arduino 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/>
                        <a:t>Motores</a:t>
                      </a:r>
                      <a:r>
                        <a:rPr lang="es-CR" baseline="0" dirty="0"/>
                        <a:t> DC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/>
                        <a:t>Drivers</a:t>
                      </a:r>
                      <a:r>
                        <a:rPr lang="es-CR" baseline="0" dirty="0"/>
                        <a:t> L298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 smtClean="0"/>
                        <a:t>Baterías</a:t>
                      </a:r>
                      <a:r>
                        <a:rPr lang="es-CR" baseline="0" dirty="0" smtClean="0"/>
                        <a:t> </a:t>
                      </a:r>
                      <a:r>
                        <a:rPr lang="es-CR" baseline="0" dirty="0"/>
                        <a:t>de Litio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11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Avances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Diseño modelado en 3D</a:t>
            </a:r>
          </a:p>
          <a:p>
            <a:pPr lvl="1"/>
            <a:r>
              <a:rPr lang="es-CR" dirty="0"/>
              <a:t>Mediante </a:t>
            </a:r>
            <a:r>
              <a:rPr lang="es-CR" dirty="0" err="1" smtClean="0"/>
              <a:t>Fusion</a:t>
            </a:r>
            <a:r>
              <a:rPr lang="es-CR" dirty="0" smtClean="0"/>
              <a:t> </a:t>
            </a:r>
            <a:r>
              <a:rPr lang="es-CR" dirty="0"/>
              <a:t>360</a:t>
            </a:r>
          </a:p>
        </p:txBody>
      </p:sp>
      <p:pic>
        <p:nvPicPr>
          <p:cNvPr id="2050" name="Picture 2" descr="82c5feb9-53a7-4317-9d49-3e26d41deaa7@namprd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2" y="607820"/>
            <a:ext cx="5556249" cy="555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74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609600"/>
            <a:ext cx="10360501" cy="5554469"/>
          </a:xfrm>
        </p:spPr>
        <p:txBody>
          <a:bodyPr/>
          <a:lstStyle/>
          <a:p>
            <a:r>
              <a:rPr lang="es-CR" dirty="0"/>
              <a:t>Corte de partes en aluminio</a:t>
            </a:r>
          </a:p>
          <a:p>
            <a:pPr lvl="1"/>
            <a:r>
              <a:rPr lang="es-CR" dirty="0"/>
              <a:t>Mediante cortadora CNC</a:t>
            </a:r>
          </a:p>
          <a:p>
            <a:pPr lvl="2"/>
            <a:r>
              <a:rPr lang="es-CR" dirty="0"/>
              <a:t>Aluminio 6061</a:t>
            </a:r>
          </a:p>
        </p:txBody>
      </p:sp>
      <p:pic>
        <p:nvPicPr>
          <p:cNvPr id="3074" name="Picture 2" descr="71fd9788-04cd-4dae-86ab-2936115e8b7f@namprd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2" y="1746152"/>
            <a:ext cx="4375151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41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533400"/>
            <a:ext cx="10360501" cy="5630669"/>
          </a:xfrm>
        </p:spPr>
        <p:txBody>
          <a:bodyPr/>
          <a:lstStyle/>
          <a:p>
            <a:r>
              <a:rPr lang="es-CR" dirty="0"/>
              <a:t>Ensamble de motor</a:t>
            </a:r>
          </a:p>
          <a:p>
            <a:pPr lvl="1"/>
            <a:r>
              <a:rPr lang="es-CR" dirty="0"/>
              <a:t>Mediante impresión 3D</a:t>
            </a:r>
          </a:p>
          <a:p>
            <a:pPr lvl="1"/>
            <a:r>
              <a:rPr lang="es-CR" dirty="0"/>
              <a:t>Modelado en Fusion Autodesk 360</a:t>
            </a:r>
          </a:p>
        </p:txBody>
      </p:sp>
      <p:pic>
        <p:nvPicPr>
          <p:cNvPr id="4098" name="Picture 2" descr="91de52c6-ad46-48e0-81de-6cf45a17fe77@namprd0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8" b="23546"/>
          <a:stretch/>
        </p:blipFill>
        <p:spPr bwMode="auto">
          <a:xfrm>
            <a:off x="6399133" y="2133600"/>
            <a:ext cx="3918347" cy="2743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23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openxmlformats.org/package/2006/metadata/core-properties"/>
    <ds:schemaRef ds:uri="4873beb7-5857-4685-be1f-d57550cc96cc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112</TotalTime>
  <Words>223</Words>
  <Application>Microsoft Office PowerPoint</Application>
  <PresentationFormat>Personalizado</PresentationFormat>
  <Paragraphs>55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Calibri</vt:lpstr>
      <vt:lpstr>Tech 16x9</vt:lpstr>
      <vt:lpstr>FLER(Four Leg Explorer Robot)</vt:lpstr>
      <vt:lpstr>Contenido</vt:lpstr>
      <vt:lpstr>Objetivo</vt:lpstr>
      <vt:lpstr>Capacidades de FLER</vt:lpstr>
      <vt:lpstr>Lista de tareas</vt:lpstr>
      <vt:lpstr>Materiales y Equipos</vt:lpstr>
      <vt:lpstr>Avances</vt:lpstr>
      <vt:lpstr>Presentación de PowerPoint</vt:lpstr>
      <vt:lpstr>Presentación de PowerPoint</vt:lpstr>
      <vt:lpstr>Control básico de motores</vt:lpstr>
      <vt:lpstr>Presentación de PowerPoint</vt:lpstr>
      <vt:lpstr>Monitoreo de condiciones Ambientales </vt:lpstr>
      <vt:lpstr>Monitoreo de condiciones Ambientales </vt:lpstr>
      <vt:lpstr>Monitoreo de condiciones Ambientales </vt:lpstr>
      <vt:lpstr>Modelo cinemático</vt:lpstr>
      <vt:lpstr>GRACIAS</vt:lpstr>
    </vt:vector>
  </TitlesOfParts>
  <Company>Kimberly-Clark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FLER</dc:title>
  <dc:creator>Leiva Sanchez, Kenneth J</dc:creator>
  <cp:lastModifiedBy>Kenneth Leiva</cp:lastModifiedBy>
  <cp:revision>22</cp:revision>
  <dcterms:created xsi:type="dcterms:W3CDTF">2018-10-09T21:35:44Z</dcterms:created>
  <dcterms:modified xsi:type="dcterms:W3CDTF">2018-10-10T05:14:13Z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MSIP_Label_723f826d-dd3d-47cb-bf18-698ba24faae4_Enabled">
    <vt:lpwstr>True</vt:lpwstr>
  </property>
  <property fmtid="{D5CDD505-2E9C-101B-9397-08002B2CF9AE}" pid="9" name="MSIP_Label_723f826d-dd3d-47cb-bf18-698ba24faae4_SiteId">
    <vt:lpwstr>fee2180b-69b6-4afe-9f14-ccd70bd4c737</vt:lpwstr>
  </property>
  <property fmtid="{D5CDD505-2E9C-101B-9397-08002B2CF9AE}" pid="10" name="MSIP_Label_723f826d-dd3d-47cb-bf18-698ba24faae4_Owner">
    <vt:lpwstr>Kenneth.J.Leiva@kcc.com</vt:lpwstr>
  </property>
  <property fmtid="{D5CDD505-2E9C-101B-9397-08002B2CF9AE}" pid="11" name="MSIP_Label_723f826d-dd3d-47cb-bf18-698ba24faae4_SetDate">
    <vt:lpwstr>2018-10-09T21:38:56.3687057Z</vt:lpwstr>
  </property>
  <property fmtid="{D5CDD505-2E9C-101B-9397-08002B2CF9AE}" pid="12" name="MSIP_Label_723f826d-dd3d-47cb-bf18-698ba24faae4_Name">
    <vt:lpwstr>Public</vt:lpwstr>
  </property>
  <property fmtid="{D5CDD505-2E9C-101B-9397-08002B2CF9AE}" pid="13" name="MSIP_Label_723f826d-dd3d-47cb-bf18-698ba24faae4_Application">
    <vt:lpwstr>Microsoft Azure Information Protection</vt:lpwstr>
  </property>
  <property fmtid="{D5CDD505-2E9C-101B-9397-08002B2CF9AE}" pid="14" name="MSIP_Label_723f826d-dd3d-47cb-bf18-698ba24faae4_Extended_MSFT_Method">
    <vt:lpwstr>Manual</vt:lpwstr>
  </property>
  <property fmtid="{D5CDD505-2E9C-101B-9397-08002B2CF9AE}" pid="15" name="MSIP_Label_ec3caa80-b45a-41c4-be35-6a080a795a59_Enabled">
    <vt:lpwstr>True</vt:lpwstr>
  </property>
  <property fmtid="{D5CDD505-2E9C-101B-9397-08002B2CF9AE}" pid="16" name="MSIP_Label_ec3caa80-b45a-41c4-be35-6a080a795a59_SiteId">
    <vt:lpwstr>fee2180b-69b6-4afe-9f14-ccd70bd4c737</vt:lpwstr>
  </property>
  <property fmtid="{D5CDD505-2E9C-101B-9397-08002B2CF9AE}" pid="17" name="MSIP_Label_ec3caa80-b45a-41c4-be35-6a080a795a59_Owner">
    <vt:lpwstr>Kenneth.J.Leiva@kcc.com</vt:lpwstr>
  </property>
  <property fmtid="{D5CDD505-2E9C-101B-9397-08002B2CF9AE}" pid="18" name="MSIP_Label_ec3caa80-b45a-41c4-be35-6a080a795a59_SetDate">
    <vt:lpwstr>2018-10-09T21:38:56.3687057Z</vt:lpwstr>
  </property>
  <property fmtid="{D5CDD505-2E9C-101B-9397-08002B2CF9AE}" pid="19" name="MSIP_Label_ec3caa80-b45a-41c4-be35-6a080a795a59_Name">
    <vt:lpwstr>Without Content Marking</vt:lpwstr>
  </property>
  <property fmtid="{D5CDD505-2E9C-101B-9397-08002B2CF9AE}" pid="20" name="MSIP_Label_ec3caa80-b45a-41c4-be35-6a080a795a59_Application">
    <vt:lpwstr>Microsoft Azure Information Protection</vt:lpwstr>
  </property>
  <property fmtid="{D5CDD505-2E9C-101B-9397-08002B2CF9AE}" pid="21" name="MSIP_Label_ec3caa80-b45a-41c4-be35-6a080a795a59_Parent">
    <vt:lpwstr>723f826d-dd3d-47cb-bf18-698ba24faae4</vt:lpwstr>
  </property>
  <property fmtid="{D5CDD505-2E9C-101B-9397-08002B2CF9AE}" pid="22" name="MSIP_Label_ec3caa80-b45a-41c4-be35-6a080a795a59_Extended_MSFT_Method">
    <vt:lpwstr>Manual</vt:lpwstr>
  </property>
  <property fmtid="{D5CDD505-2E9C-101B-9397-08002B2CF9AE}" pid="23" name="KCAutoClass">
    <vt:lpwstr>Public Without Content Marking</vt:lpwstr>
  </property>
</Properties>
</file>