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115" d="100"/>
          <a:sy n="115" d="100"/>
        </p:scale>
        <p:origin x="43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FLER </a:t>
            </a:r>
            <a:r>
              <a:rPr lang="en-US" sz="2000" dirty="0" smtClean="0"/>
              <a:t>(four leg explorer robot)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3471125" cy="1397000"/>
          </a:xfrm>
        </p:spPr>
        <p:txBody>
          <a:bodyPr>
            <a:normAutofit/>
          </a:bodyPr>
          <a:lstStyle/>
          <a:p>
            <a:r>
              <a:rPr lang="en-US" sz="2000" dirty="0"/>
              <a:t>Alison Lisby</a:t>
            </a:r>
          </a:p>
          <a:p>
            <a:r>
              <a:rPr lang="en-US" sz="2000" dirty="0"/>
              <a:t>Emmanuel Rodríguez </a:t>
            </a:r>
          </a:p>
          <a:p>
            <a:r>
              <a:rPr lang="en-US" sz="2000" dirty="0"/>
              <a:t>Harry Lisby</a:t>
            </a:r>
          </a:p>
          <a:p>
            <a:r>
              <a:rPr lang="en-US" sz="2000" dirty="0"/>
              <a:t>Kenneth leiva</a:t>
            </a:r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0668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92EB-A73D-4027-A437-797E17E8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err="1"/>
              <a:t>básico</a:t>
            </a:r>
            <a:r>
              <a:rPr lang="en-US" dirty="0"/>
              <a:t> de </a:t>
            </a:r>
            <a:r>
              <a:rPr lang="en-US" dirty="0" err="1"/>
              <a:t>motores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B88E-9FCF-40CD-A80D-BB431971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1200"/>
            <a:ext cx="10360501" cy="1295400"/>
          </a:xfrm>
        </p:spPr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Ultrasónico</a:t>
            </a:r>
            <a:r>
              <a:rPr lang="en-US" dirty="0"/>
              <a:t> HC-SR04</a:t>
            </a:r>
          </a:p>
          <a:p>
            <a:r>
              <a:rPr lang="en-US" dirty="0" err="1"/>
              <a:t>Módulo</a:t>
            </a:r>
            <a:r>
              <a:rPr lang="en-US" dirty="0"/>
              <a:t> Driver L298</a:t>
            </a:r>
          </a:p>
          <a:p>
            <a:endParaRPr lang="es-CR" dirty="0"/>
          </a:p>
        </p:txBody>
      </p:sp>
      <p:pic>
        <p:nvPicPr>
          <p:cNvPr id="1028" name="Picture 4" descr="Resultado de imagen para sensor ultrasonico hc-sr04">
            <a:extLst>
              <a:ext uri="{FF2B5EF4-FFF2-40B4-BE49-F238E27FC236}">
                <a16:creationId xmlns:a16="http://schemas.microsoft.com/office/drawing/2014/main" id="{AD48F4B3-3A86-4E62-BB20-1E8288B0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843088"/>
            <a:ext cx="3171824" cy="31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298">
            <a:extLst>
              <a:ext uri="{FF2B5EF4-FFF2-40B4-BE49-F238E27FC236}">
                <a16:creationId xmlns:a16="http://schemas.microsoft.com/office/drawing/2014/main" id="{FD30A832-880F-4A46-8B17-113B9FB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469C3-A7A1-4CBF-913C-364D973A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1000"/>
            <a:ext cx="7059706" cy="2800350"/>
          </a:xfrm>
          <a:prstGeom prst="rect">
            <a:avLst/>
          </a:prstGeom>
        </p:spPr>
      </p:pic>
      <p:pic>
        <p:nvPicPr>
          <p:cNvPr id="6" name="Picture 2" descr="Resultado de imagen para l298">
            <a:extLst>
              <a:ext uri="{FF2B5EF4-FFF2-40B4-BE49-F238E27FC236}">
                <a16:creationId xmlns:a16="http://schemas.microsoft.com/office/drawing/2014/main" id="{C646D9CD-6C74-44C1-90CB-1EE8FDB6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061151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A4E-403B-446B-A73D-9FCE85C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7BA-B6ED-4C2A-AAA4-281C1E3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71" y="1854198"/>
            <a:ext cx="2970529" cy="3048004"/>
          </a:xfrm>
        </p:spPr>
        <p:txBody>
          <a:bodyPr/>
          <a:lstStyle/>
          <a:p>
            <a:r>
              <a:rPr lang="es-CR" dirty="0"/>
              <a:t>Sensor DTH22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48BA-86B3-498C-8DD9-D9F120C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1" y="2444494"/>
            <a:ext cx="2538108" cy="21594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A1432-AEC1-4F8D-B1DC-F21649C21E56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2970529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Sensor MQ-2</a:t>
            </a:r>
          </a:p>
          <a:p>
            <a:endParaRPr lang="es-C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C1E4-EBAD-4D51-99E9-37BE1739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5" y="2492202"/>
            <a:ext cx="2173060" cy="2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028-B73A-424D-B5CE-8F1F5C0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A2F6-F9C8-438E-9043-2530286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942329" cy="4394203"/>
          </a:xfrm>
        </p:spPr>
        <p:txBody>
          <a:bodyPr/>
          <a:lstStyle/>
          <a:p>
            <a:r>
              <a:rPr lang="es-CR" dirty="0"/>
              <a:t>Microcontrolador ES8266 NodeMCU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ADE9-1FCB-4F3B-AA4E-0DC4474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3" y="2318445"/>
            <a:ext cx="4591050" cy="3228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9AD4E-5114-49E0-80E3-49A708263ECD}"/>
              </a:ext>
            </a:extLst>
          </p:cNvPr>
          <p:cNvSpPr txBox="1">
            <a:spLocks/>
          </p:cNvSpPr>
          <p:nvPr/>
        </p:nvSpPr>
        <p:spPr>
          <a:xfrm>
            <a:off x="7313612" y="2318445"/>
            <a:ext cx="2948926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Display </a:t>
            </a:r>
            <a:r>
              <a:rPr lang="es-CR" dirty="0" err="1"/>
              <a:t>Nextion</a:t>
            </a:r>
            <a:r>
              <a:rPr lang="es-CR" dirty="0"/>
              <a:t> 2.4”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96371-A64F-4DD7-903D-9399151D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4" y="3429000"/>
            <a:ext cx="2676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1F5-1D96-4A76-A3DA-CD3F45C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17566-3AB7-4A0A-96A8-A514E5C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170523"/>
            <a:ext cx="2267362" cy="224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B7293-9AC5-403F-8016-5AEBE1F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3886200"/>
            <a:ext cx="3247737" cy="230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540CD-9B2D-4790-9487-F7F46D89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9" y="1708884"/>
            <a:ext cx="3838575" cy="19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Contenido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  <a:p>
            <a:r>
              <a:rPr lang="es-CR" dirty="0"/>
              <a:t>Capacidades de FLER</a:t>
            </a:r>
          </a:p>
          <a:p>
            <a:r>
              <a:rPr lang="es-CR" dirty="0"/>
              <a:t>Lista de tareas</a:t>
            </a:r>
          </a:p>
          <a:p>
            <a:r>
              <a:rPr lang="es-CR" dirty="0"/>
              <a:t>Materiales y equipo necesario</a:t>
            </a:r>
          </a:p>
          <a:p>
            <a:r>
              <a:rPr lang="es-CR" dirty="0"/>
              <a:t>Avances</a:t>
            </a:r>
          </a:p>
          <a:p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Desarrollar un dispositivo que sea capaz de desplazarse de manera autónoma evitando obstáculos y que además tenga la capacidad de muestrear las condiciones ambientales de un área específica y compartirlas de manera remota con el usuario.</a:t>
            </a:r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Capacidades de FLER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Desplazamiento autónomo (modelo quine mático)</a:t>
            </a:r>
          </a:p>
          <a:p>
            <a:r>
              <a:rPr lang="es-CR" dirty="0"/>
              <a:t>Detección de obstáculos</a:t>
            </a:r>
          </a:p>
          <a:p>
            <a:r>
              <a:rPr lang="es-CR" dirty="0"/>
              <a:t>Monitoreo de condiciones ambientales (temp, HR, gases)</a:t>
            </a:r>
          </a:p>
          <a:p>
            <a:r>
              <a:rPr lang="es-CR" dirty="0"/>
              <a:t>Muestreo remoto de condiciones ambientales</a:t>
            </a:r>
          </a:p>
          <a:p>
            <a:r>
              <a:rPr lang="es-CR" dirty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de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Instalar sensores HC-SR04, DTH22, MQ-2</a:t>
            </a:r>
          </a:p>
          <a:p>
            <a:r>
              <a:rPr lang="es-CR" sz="2400" dirty="0" smtClean="0"/>
              <a:t>Transmisión de datos mediante ES8266 NodeMCU</a:t>
            </a:r>
          </a:p>
          <a:p>
            <a:r>
              <a:rPr lang="es-CR" sz="2400" dirty="0" smtClean="0"/>
              <a:t>Control de motores y unidad principal mediante STM32F103</a:t>
            </a:r>
          </a:p>
          <a:p>
            <a:r>
              <a:rPr lang="es-CR" sz="2400" dirty="0" smtClean="0"/>
              <a:t>Mapeo de datos mediante WI-Fi</a:t>
            </a:r>
            <a:endParaRPr lang="es-CR" sz="2400" dirty="0" smtClean="0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Materiales y Equipos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379715"/>
              </p:ext>
            </p:extLst>
          </p:nvPr>
        </p:nvGraphicFramePr>
        <p:xfrm>
          <a:off x="1219200" y="1701800"/>
          <a:ext cx="1036002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Impresora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Aluminio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Cortadora CNC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Sensores (ultrasónico, temp, HR,</a:t>
                      </a:r>
                      <a:r>
                        <a:rPr lang="es-CR" baseline="0" dirty="0"/>
                        <a:t> gases)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Microcontrolador </a:t>
                      </a:r>
                      <a:r>
                        <a:rPr lang="es-CR" dirty="0" smtClean="0"/>
                        <a:t>STM32F103 y ESP8266</a:t>
                      </a:r>
                      <a:r>
                        <a:rPr lang="es-CR" baseline="0" dirty="0" smtClean="0"/>
                        <a:t> NodeMCU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Motores</a:t>
                      </a:r>
                      <a:r>
                        <a:rPr lang="es-CR" baseline="0" dirty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Drivers</a:t>
                      </a:r>
                      <a:r>
                        <a:rPr lang="es-CR" baseline="0" dirty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Baterías</a:t>
                      </a:r>
                      <a:r>
                        <a:rPr lang="es-CR" baseline="0" dirty="0" smtClean="0"/>
                        <a:t> </a:t>
                      </a:r>
                      <a:r>
                        <a:rPr lang="es-CR" baseline="0" dirty="0"/>
                        <a:t>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Diseño modelado en 3D</a:t>
            </a:r>
          </a:p>
          <a:p>
            <a:pPr lvl="1"/>
            <a:r>
              <a:rPr lang="es-CR" dirty="0"/>
              <a:t>Mediante Fusion Autodesk 360</a:t>
            </a:r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/>
              <a:t>Corte de partes en aluminio</a:t>
            </a:r>
          </a:p>
          <a:p>
            <a:pPr lvl="1"/>
            <a:r>
              <a:rPr lang="es-CR" dirty="0"/>
              <a:t>Mediante cortadora CNC</a:t>
            </a:r>
          </a:p>
          <a:p>
            <a:pPr lvl="2"/>
            <a:r>
              <a:rPr lang="es-CR" dirty="0"/>
              <a:t>Aluminio 2020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/>
              <a:t>Ensamble de motor</a:t>
            </a:r>
          </a:p>
          <a:p>
            <a:pPr lvl="1"/>
            <a:r>
              <a:rPr lang="es-CR" dirty="0"/>
              <a:t>Mediante impresión 3D</a:t>
            </a:r>
          </a:p>
          <a:p>
            <a:pPr lvl="1"/>
            <a:r>
              <a:rPr lang="es-CR" dirty="0"/>
              <a:t>Modelado en Fusion Autodesk 360</a:t>
            </a:r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197</TotalTime>
  <Words>225</Words>
  <Application>Microsoft Office PowerPoint</Application>
  <PresentationFormat>Personalizado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FLER (four leg explorer robot)</vt:lpstr>
      <vt:lpstr>Contenido</vt:lpstr>
      <vt:lpstr>Objetivo</vt:lpstr>
      <vt:lpstr>Capacidades de FLER</vt:lpstr>
      <vt:lpstr>Lista de tareas</vt:lpstr>
      <vt:lpstr>Materiales y Equipos</vt:lpstr>
      <vt:lpstr>Avances</vt:lpstr>
      <vt:lpstr>Presentación de PowerPoint</vt:lpstr>
      <vt:lpstr>Presentación de PowerPoint</vt:lpstr>
      <vt:lpstr>Control básico de motores</vt:lpstr>
      <vt:lpstr>Presentación de PowerPoint</vt:lpstr>
      <vt:lpstr>Monitoreo de condiciones Ambientales </vt:lpstr>
      <vt:lpstr>Monitoreo de condiciones Ambientales </vt:lpstr>
      <vt:lpstr>Monitoreo de condiciones Ambientales </vt:lpstr>
    </vt:vector>
  </TitlesOfParts>
  <Company>Kimberly-Clark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Kenneth Leiva</cp:lastModifiedBy>
  <cp:revision>20</cp:revision>
  <dcterms:created xsi:type="dcterms:W3CDTF">2018-10-09T21:35:44Z</dcterms:created>
  <dcterms:modified xsi:type="dcterms:W3CDTF">2018-10-10T04:45:42Z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