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50" d="100"/>
          <a:sy n="50" d="100"/>
        </p:scale>
        <p:origin x="1500" y="50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09-Oct-18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09-Oct-18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09-Oct-18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09-Oct-18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09-Oct-18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09-Oct-18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09-Oct-18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09-Oct-18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09-Oct-18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09-Oct-18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09-Oct-18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09-Oct-18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09-Oct-18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09-Oct-18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FLER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32687" y="4800600"/>
            <a:ext cx="2640435" cy="1397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Alison Lisby</a:t>
            </a:r>
          </a:p>
          <a:p>
            <a:r>
              <a:rPr lang="en-US" sz="2000" dirty="0" smtClean="0"/>
              <a:t>Emmanuel </a:t>
            </a:r>
          </a:p>
          <a:p>
            <a:r>
              <a:rPr lang="en-US" sz="2000" dirty="0" smtClean="0"/>
              <a:t>Harry Lisby</a:t>
            </a:r>
          </a:p>
          <a:p>
            <a:r>
              <a:rPr lang="en-US" sz="2000" dirty="0" smtClean="0"/>
              <a:t>Kenneth leiva</a:t>
            </a:r>
            <a:endParaRPr lang="en-US" sz="2000" dirty="0"/>
          </a:p>
        </p:txBody>
      </p:sp>
      <p:pic>
        <p:nvPicPr>
          <p:cNvPr id="1026" name="Picture 2" descr="82c5feb9-53a7-4317-9d49-3e26d41deaa7@namprd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1066800"/>
            <a:ext cx="4647089" cy="464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Contenido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Objetivo</a:t>
            </a:r>
          </a:p>
          <a:p>
            <a:r>
              <a:rPr lang="es-CR" dirty="0" smtClean="0"/>
              <a:t>Capacidades de FLER</a:t>
            </a:r>
          </a:p>
          <a:p>
            <a:r>
              <a:rPr lang="es-CR" dirty="0" smtClean="0"/>
              <a:t>Lista de tareas</a:t>
            </a:r>
          </a:p>
          <a:p>
            <a:r>
              <a:rPr lang="es-CR" dirty="0" smtClean="0"/>
              <a:t>Materiales y equipo necesario</a:t>
            </a:r>
          </a:p>
          <a:p>
            <a:r>
              <a:rPr lang="es-CR" dirty="0" smtClean="0"/>
              <a:t>Avances</a:t>
            </a:r>
            <a:endParaRPr lang="es-CR" dirty="0" smtClean="0"/>
          </a:p>
          <a:p>
            <a:endParaRPr lang="en-US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Objetivo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R" dirty="0" smtClean="0"/>
              <a:t>Desarrollar un dispositivo que sea capaz de desplazarse de manera autónoma evitando obstáculos y que además tenga la capacidad de muestrear las condiciones ambientales de un área específica y compartirlas de manera remota con el usuario.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140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Capacidades de FLER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Desplazamiento autónomo (modelo quine mático)</a:t>
            </a:r>
          </a:p>
          <a:p>
            <a:r>
              <a:rPr lang="es-CR" dirty="0" smtClean="0"/>
              <a:t>Detección de obstáculos</a:t>
            </a:r>
          </a:p>
          <a:p>
            <a:r>
              <a:rPr lang="es-CR" dirty="0" smtClean="0"/>
              <a:t>Monitoreo de condiciones ambientales (temp, HR, gases)</a:t>
            </a:r>
          </a:p>
          <a:p>
            <a:r>
              <a:rPr lang="es-CR" dirty="0" smtClean="0"/>
              <a:t>Muestreo remoto de condiciones ambientales</a:t>
            </a:r>
          </a:p>
          <a:p>
            <a:r>
              <a:rPr lang="es-CR" dirty="0" smtClean="0"/>
              <a:t>Visión mediante cámara (tentativo)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534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Lista de tareas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874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Materiales y Equipos</a:t>
            </a:r>
            <a:endParaRPr lang="es-C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996242"/>
              </p:ext>
            </p:extLst>
          </p:nvPr>
        </p:nvGraphicFramePr>
        <p:xfrm>
          <a:off x="1219200" y="1701800"/>
          <a:ext cx="103600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13"/>
                <a:gridCol w="5180013"/>
              </a:tblGrid>
              <a:tr h="450850">
                <a:tc gridSpan="2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 smtClean="0"/>
                        <a:t>Impresora 3D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Aluminio</a:t>
                      </a:r>
                      <a:endParaRPr lang="es-CR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 smtClean="0"/>
                        <a:t>Cortadora CNC 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Sensores (ultrasónico, temp, HR,</a:t>
                      </a:r>
                      <a:r>
                        <a:rPr lang="es-CR" baseline="0" dirty="0" smtClean="0"/>
                        <a:t> gases)</a:t>
                      </a:r>
                      <a:endParaRPr lang="es-CR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 smtClean="0"/>
                        <a:t>Microcontrolador ARM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 smtClean="0"/>
                        <a:t>Arduino UNO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 smtClean="0"/>
                        <a:t>Motores</a:t>
                      </a:r>
                      <a:r>
                        <a:rPr lang="es-CR" baseline="0" dirty="0" smtClean="0"/>
                        <a:t> DC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 smtClean="0"/>
                        <a:t>Drivers</a:t>
                      </a:r>
                      <a:r>
                        <a:rPr lang="es-CR" baseline="0" dirty="0" smtClean="0"/>
                        <a:t> L298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Baterias</a:t>
                      </a:r>
                      <a:r>
                        <a:rPr lang="es-CR" baseline="0" dirty="0" smtClean="0"/>
                        <a:t> de Litio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11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Avances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Diseño modelado en 3D</a:t>
            </a:r>
          </a:p>
          <a:p>
            <a:pPr lvl="1"/>
            <a:r>
              <a:rPr lang="es-CR" dirty="0" smtClean="0"/>
              <a:t>Mediante</a:t>
            </a:r>
            <a:r>
              <a:rPr lang="es-CR" dirty="0"/>
              <a:t> Fusion</a:t>
            </a:r>
            <a:r>
              <a:rPr lang="es-CR" dirty="0" smtClean="0"/>
              <a:t> Autodesk 360</a:t>
            </a:r>
            <a:endParaRPr lang="es-CR" dirty="0"/>
          </a:p>
        </p:txBody>
      </p:sp>
      <p:pic>
        <p:nvPicPr>
          <p:cNvPr id="2050" name="Picture 2" descr="82c5feb9-53a7-4317-9d49-3e26d41deaa7@namprd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607820"/>
            <a:ext cx="5556249" cy="555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7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609600"/>
            <a:ext cx="10360501" cy="5554469"/>
          </a:xfrm>
        </p:spPr>
        <p:txBody>
          <a:bodyPr/>
          <a:lstStyle/>
          <a:p>
            <a:r>
              <a:rPr lang="es-CR" dirty="0" smtClean="0"/>
              <a:t>Corte de partes en aluminio</a:t>
            </a:r>
          </a:p>
          <a:p>
            <a:pPr lvl="1"/>
            <a:r>
              <a:rPr lang="es-CR" dirty="0" smtClean="0"/>
              <a:t>Mediante cortadora CNC</a:t>
            </a:r>
          </a:p>
          <a:p>
            <a:pPr lvl="2"/>
            <a:r>
              <a:rPr lang="es-CR" dirty="0" smtClean="0"/>
              <a:t>Aluminio 2020</a:t>
            </a:r>
          </a:p>
        </p:txBody>
      </p:sp>
      <p:pic>
        <p:nvPicPr>
          <p:cNvPr id="3074" name="Picture 2" descr="71fd9788-04cd-4dae-86ab-2936115e8b7f@namprd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746152"/>
            <a:ext cx="4375151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41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533400"/>
            <a:ext cx="10360501" cy="5630669"/>
          </a:xfrm>
        </p:spPr>
        <p:txBody>
          <a:bodyPr/>
          <a:lstStyle/>
          <a:p>
            <a:r>
              <a:rPr lang="es-CR" dirty="0" smtClean="0"/>
              <a:t>Ensamble de motor</a:t>
            </a:r>
          </a:p>
          <a:p>
            <a:pPr lvl="1"/>
            <a:r>
              <a:rPr lang="es-CR" dirty="0" smtClean="0"/>
              <a:t>Mediante impresión 3D</a:t>
            </a:r>
          </a:p>
          <a:p>
            <a:pPr lvl="1"/>
            <a:r>
              <a:rPr lang="es-CR" dirty="0" smtClean="0"/>
              <a:t>Modelado en</a:t>
            </a:r>
            <a:r>
              <a:rPr lang="es-CR" dirty="0"/>
              <a:t> Fusion</a:t>
            </a:r>
            <a:r>
              <a:rPr lang="es-CR" dirty="0" smtClean="0"/>
              <a:t> Autodesk 360</a:t>
            </a:r>
            <a:endParaRPr lang="es-CR" dirty="0"/>
          </a:p>
        </p:txBody>
      </p:sp>
      <p:pic>
        <p:nvPicPr>
          <p:cNvPr id="4098" name="Picture 2" descr="91de52c6-ad46-48e0-81de-6cf45a17fe77@namprd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8" b="23546"/>
          <a:stretch/>
        </p:blipFill>
        <p:spPr bwMode="auto">
          <a:xfrm>
            <a:off x="6399133" y="2133600"/>
            <a:ext cx="3918347" cy="2743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23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77</TotalTime>
  <Words>156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FLER</vt:lpstr>
      <vt:lpstr>Contenido</vt:lpstr>
      <vt:lpstr>Objetivo</vt:lpstr>
      <vt:lpstr>Capacidades de FLER</vt:lpstr>
      <vt:lpstr>Lista de tareas</vt:lpstr>
      <vt:lpstr>Materiales y Equipos</vt:lpstr>
      <vt:lpstr>Avances</vt:lpstr>
      <vt:lpstr>PowerPoint Presentation</vt:lpstr>
      <vt:lpstr>PowerPoint Presentation</vt:lpstr>
    </vt:vector>
  </TitlesOfParts>
  <Company>Kimberly-Clark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FLER</dc:title>
  <dc:creator>Leiva Sanchez, Kenneth J</dc:creator>
  <cp:lastModifiedBy>Leiva Sanchez, Kenneth J</cp:lastModifiedBy>
  <cp:revision>7</cp:revision>
  <dcterms:created xsi:type="dcterms:W3CDTF">2018-10-09T21:35:44Z</dcterms:created>
  <dcterms:modified xsi:type="dcterms:W3CDTF">2018-10-09T22:53:37Z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723f826d-dd3d-47cb-bf18-698ba24faae4_Enabled">
    <vt:lpwstr>True</vt:lpwstr>
  </property>
  <property fmtid="{D5CDD505-2E9C-101B-9397-08002B2CF9AE}" pid="9" name="MSIP_Label_723f826d-dd3d-47cb-bf18-698ba24faae4_SiteId">
    <vt:lpwstr>fee2180b-69b6-4afe-9f14-ccd70bd4c737</vt:lpwstr>
  </property>
  <property fmtid="{D5CDD505-2E9C-101B-9397-08002B2CF9AE}" pid="10" name="MSIP_Label_723f826d-dd3d-47cb-bf18-698ba24faae4_Owner">
    <vt:lpwstr>Kenneth.J.Leiva@kcc.com</vt:lpwstr>
  </property>
  <property fmtid="{D5CDD505-2E9C-101B-9397-08002B2CF9AE}" pid="11" name="MSIP_Label_723f826d-dd3d-47cb-bf18-698ba24faae4_SetDate">
    <vt:lpwstr>2018-10-09T21:38:56.3687057Z</vt:lpwstr>
  </property>
  <property fmtid="{D5CDD505-2E9C-101B-9397-08002B2CF9AE}" pid="12" name="MSIP_Label_723f826d-dd3d-47cb-bf18-698ba24faae4_Name">
    <vt:lpwstr>Public</vt:lpwstr>
  </property>
  <property fmtid="{D5CDD505-2E9C-101B-9397-08002B2CF9AE}" pid="13" name="MSIP_Label_723f826d-dd3d-47cb-bf18-698ba24faae4_Application">
    <vt:lpwstr>Microsoft Azure Information Protection</vt:lpwstr>
  </property>
  <property fmtid="{D5CDD505-2E9C-101B-9397-08002B2CF9AE}" pid="14" name="MSIP_Label_723f826d-dd3d-47cb-bf18-698ba24faae4_Extended_MSFT_Method">
    <vt:lpwstr>Manual</vt:lpwstr>
  </property>
  <property fmtid="{D5CDD505-2E9C-101B-9397-08002B2CF9AE}" pid="15" name="MSIP_Label_ec3caa80-b45a-41c4-be35-6a080a795a59_Enabled">
    <vt:lpwstr>True</vt:lpwstr>
  </property>
  <property fmtid="{D5CDD505-2E9C-101B-9397-08002B2CF9AE}" pid="16" name="MSIP_Label_ec3caa80-b45a-41c4-be35-6a080a795a59_SiteId">
    <vt:lpwstr>fee2180b-69b6-4afe-9f14-ccd70bd4c737</vt:lpwstr>
  </property>
  <property fmtid="{D5CDD505-2E9C-101B-9397-08002B2CF9AE}" pid="17" name="MSIP_Label_ec3caa80-b45a-41c4-be35-6a080a795a59_Owner">
    <vt:lpwstr>Kenneth.J.Leiva@kcc.com</vt:lpwstr>
  </property>
  <property fmtid="{D5CDD505-2E9C-101B-9397-08002B2CF9AE}" pid="18" name="MSIP_Label_ec3caa80-b45a-41c4-be35-6a080a795a59_SetDate">
    <vt:lpwstr>2018-10-09T21:38:56.3687057Z</vt:lpwstr>
  </property>
  <property fmtid="{D5CDD505-2E9C-101B-9397-08002B2CF9AE}" pid="19" name="MSIP_Label_ec3caa80-b45a-41c4-be35-6a080a795a59_Name">
    <vt:lpwstr>Without Content Marking</vt:lpwstr>
  </property>
  <property fmtid="{D5CDD505-2E9C-101B-9397-08002B2CF9AE}" pid="20" name="MSIP_Label_ec3caa80-b45a-41c4-be35-6a080a795a59_Application">
    <vt:lpwstr>Microsoft Azure Information Protection</vt:lpwstr>
  </property>
  <property fmtid="{D5CDD505-2E9C-101B-9397-08002B2CF9AE}" pid="21" name="MSIP_Label_ec3caa80-b45a-41c4-be35-6a080a795a59_Parent">
    <vt:lpwstr>723f826d-dd3d-47cb-bf18-698ba24faae4</vt:lpwstr>
  </property>
  <property fmtid="{D5CDD505-2E9C-101B-9397-08002B2CF9AE}" pid="22" name="MSIP_Label_ec3caa80-b45a-41c4-be35-6a080a795a59_Extended_MSFT_Method">
    <vt:lpwstr>Manual</vt:lpwstr>
  </property>
  <property fmtid="{D5CDD505-2E9C-101B-9397-08002B2CF9AE}" pid="23" name="KCAutoClass">
    <vt:lpwstr>Public Without Content Marking</vt:lpwstr>
  </property>
</Properties>
</file>