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-109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87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rPr sz="1200"/>
              <a:t>Introduce the project: End-to-end data engineering pipeline with AWS &amp; Terraform. Simulates retailer data 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rPr sz="1200"/>
              <a:t>Challenges: IAM errors fixed with Terraform IAM module. Dependencies solved with Step Functions. Schema consistency via stored procedures + RDS logging.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rPr sz="1200"/>
              <a:t>Future: Add monitoring (CloudWatch), dashboards (QuickSight), anomaly detection.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rPr sz="1200"/>
              <a:t>Problem: Retailers face messy, distributed data. Goal: automated pipeline to ingest, clean, transform, and load into warehouse.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rPr sz="1200"/>
              <a:t>Architecture: Data → S3 → DMS → Glue → Redshift. Terraform ensures reproducible infra.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rPr sz="1200"/>
              <a:t>Orchestration: Customers before orders, products before order details. Step Functions enforce correct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rPr sz="1200"/>
              <a:t>Data Processing: Glue jobs transform raw → curated tables. Stored procedures refine schema. Screenshot shows Glue 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rPr sz="1200"/>
              <a:t>Terraform: Infrastructure as code. Root + modules (RDS, Glue, IAM, Lambda). Variables avoid hardcoding. One-click redeploy.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rPr sz="1200"/>
              <a:t>RDS Config: binlog_format=ROW, binlog_row_image=full. Enables CDC, audit trails, ETL integration.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rPr sz="1200"/>
              <a:t>Demo Flow: Upload data → Step Functions trigger → Glue cleans data → Redshift updated. Fully automated.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rPr sz="1200"/>
              <a:t>Results: Redshift queries work (SELECT COUNT(*) FROM orders). Pipeline is end-to-end, automated, modular, extensible.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End-to-End Data Engineering Pipeline with AWS &amp; Terraform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8480" y="1833265"/>
            <a:ext cx="304019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dirty="0"/>
              <a:t>Final Project – Naya DE Course</a:t>
            </a:r>
          </a:p>
          <a:p>
            <a:endParaRPr sz="1800" dirty="0"/>
          </a:p>
          <a:p>
            <a:r>
              <a:rPr sz="1800" dirty="0"/>
              <a:t>By: </a:t>
            </a:r>
            <a:r>
              <a:rPr lang="en-ZA" sz="1800" dirty="0"/>
              <a:t> Harry &amp; Avital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- Monitoring with CloudWatch</a:t>
            </a:r>
          </a:p>
          <a:p>
            <a:r>
              <a:rPr sz="1800"/>
              <a:t>- Dashboards with QuickSight</a:t>
            </a:r>
          </a:p>
          <a:p>
            <a:r>
              <a:rPr sz="1800"/>
              <a:t>- Anomaly detection on orders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We built an automated, reproducible data pipeline with AWS + Terraform.</a:t>
            </a:r>
          </a:p>
          <a:p>
            <a:endParaRPr sz="1800"/>
          </a:p>
          <a:p>
            <a:r>
              <a:rPr sz="1800"/>
              <a:t>Demonstrates modern data engineering best practices.</a:t>
            </a:r>
          </a:p>
          <a:p>
            <a:endParaRPr sz="1800"/>
          </a:p>
          <a:p>
            <a:r>
              <a:rPr sz="180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8426794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dirty="0"/>
              <a:t>Retailers generate lots of transactional data (customers, orders, products, order details).</a:t>
            </a:r>
          </a:p>
          <a:p>
            <a:endParaRPr sz="1800" dirty="0"/>
          </a:p>
          <a:p>
            <a:r>
              <a:rPr sz="1800" dirty="0"/>
              <a:t>Raw data is messy and spread across different systems.</a:t>
            </a:r>
          </a:p>
          <a:p>
            <a:endParaRPr sz="1800" dirty="0"/>
          </a:p>
          <a:p>
            <a:r>
              <a:rPr sz="1800" dirty="0"/>
              <a:t>We needed a pipeline to ingest, clean, transform, and load data into a warehouse</a:t>
            </a:r>
            <a:endParaRPr lang="en-ZA" sz="1800" dirty="0"/>
          </a:p>
          <a:p>
            <a:r>
              <a:rPr sz="1800" dirty="0"/>
              <a:t> for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Data flows from raw sources into S3, processed by Glue, lands in Redshift.</a:t>
            </a:r>
          </a:p>
          <a:p>
            <a:endParaRPr sz="1800"/>
          </a:p>
          <a:p>
            <a:r>
              <a:rPr sz="1800"/>
              <a:t>Terraform ensures reproducible infra.</a:t>
            </a:r>
          </a:p>
        </p:txBody>
      </p:sp>
      <p:pic>
        <p:nvPicPr>
          <p:cNvPr id="4" name="Picture 3" descr="overall desig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011680"/>
            <a:ext cx="7772400" cy="36357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Orchestration with Step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Dependencies: customers before orders, products before order details.</a:t>
            </a:r>
          </a:p>
          <a:p>
            <a:endParaRPr sz="1800"/>
          </a:p>
          <a:p>
            <a:r>
              <a:rPr sz="1800"/>
              <a:t>Step Functions ensures correct execution.</a:t>
            </a:r>
          </a:p>
        </p:txBody>
      </p:sp>
      <p:pic>
        <p:nvPicPr>
          <p:cNvPr id="4" name="Picture 3" descr="whole state mach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011680"/>
            <a:ext cx="7772400" cy="74177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 with Glue &amp; 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Glue ETL jobs transform raw → curated data.</a:t>
            </a:r>
          </a:p>
          <a:p>
            <a:endParaRPr sz="1800"/>
          </a:p>
          <a:p>
            <a:r>
              <a:rPr sz="1800"/>
              <a:t>Stored procedures refine Redshift schema.</a:t>
            </a:r>
          </a:p>
        </p:txBody>
      </p:sp>
      <p:pic>
        <p:nvPicPr>
          <p:cNvPr id="4" name="Picture 3" descr="Screenshot from 2025-08-31 09-18-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011680"/>
            <a:ext cx="7772400" cy="49454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with Terraform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Terraform modules for DMS, Glue, IAM, Lambda.</a:t>
            </a:r>
          </a:p>
          <a:p>
            <a:endParaRPr sz="1800"/>
          </a:p>
          <a:p>
            <a:r>
              <a:rPr sz="1800"/>
              <a:t>Reusable, reliable, redeployable infra.</a:t>
            </a:r>
          </a:p>
        </p:txBody>
      </p:sp>
      <p:pic>
        <p:nvPicPr>
          <p:cNvPr id="4" name="Picture 3" descr="Screenshot from 2025-08-31 09-37-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011680"/>
            <a:ext cx="7772400" cy="4969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– The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1. Data uploaded to S3</a:t>
            </a:r>
          </a:p>
          <a:p>
            <a:r>
              <a:rPr sz="1800"/>
              <a:t>2. Step Functions triggered</a:t>
            </a:r>
          </a:p>
          <a:p>
            <a:r>
              <a:rPr sz="1800"/>
              <a:t>3. Glue jobs run → curated data</a:t>
            </a:r>
          </a:p>
          <a:p>
            <a:r>
              <a:rPr sz="1800"/>
              <a:t>4. Data appears in Redshift → queries ready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✅ End-to-end pipeline working</a:t>
            </a:r>
          </a:p>
          <a:p>
            <a:r>
              <a:rPr sz="1800"/>
              <a:t>✅ Modular deployment</a:t>
            </a:r>
          </a:p>
          <a:p>
            <a:r>
              <a:rPr sz="1800"/>
              <a:t>✅ Easy to extend</a:t>
            </a:r>
          </a:p>
          <a:p>
            <a:endParaRPr sz="1800"/>
          </a:p>
          <a:p>
            <a:r>
              <a:rPr sz="1800"/>
              <a:t>Example queries:</a:t>
            </a:r>
          </a:p>
          <a:p>
            <a:r>
              <a:rPr sz="1800"/>
              <a:t>SELECT * FROM customers;</a:t>
            </a:r>
          </a:p>
          <a:p>
            <a:r>
              <a:rPr sz="1800"/>
              <a:t>SELECT COUNT(*) FROM orders;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- IAM errors → solved via module</a:t>
            </a:r>
          </a:p>
          <a:p>
            <a:r>
              <a:rPr sz="1800"/>
              <a:t>- Job dependencies → Step Functions</a:t>
            </a:r>
          </a:p>
          <a:p>
            <a:r>
              <a:rPr sz="1800"/>
              <a:t>- Schema consistency → stored procedures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503</Words>
  <Application>Microsoft Office PowerPoint</Application>
  <PresentationFormat>On-screen Show (4:3)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End-to-End Data Engineering Pipeline with AWS &amp; Terraform</vt:lpstr>
      <vt:lpstr>The Problem</vt:lpstr>
      <vt:lpstr>Architecture Overview</vt:lpstr>
      <vt:lpstr>Orchestration with Step Functions</vt:lpstr>
      <vt:lpstr>Data Processing with Glue &amp; SQL</vt:lpstr>
      <vt:lpstr>Automation with Terraform</vt:lpstr>
      <vt:lpstr>Demo – The Flow</vt:lpstr>
      <vt:lpstr>Results</vt:lpstr>
      <vt:lpstr>Challenges &amp; Solutions</vt:lpstr>
      <vt:lpstr>Future Improvements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avital katz</cp:lastModifiedBy>
  <cp:revision>3</cp:revision>
  <dcterms:created xsi:type="dcterms:W3CDTF">2013-01-27T09:14:16Z</dcterms:created>
  <dcterms:modified xsi:type="dcterms:W3CDTF">2025-08-31T13:17:38Z</dcterms:modified>
  <cp:category/>
</cp:coreProperties>
</file>