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86441" autoAdjust="0"/>
  </p:normalViewPr>
  <p:slideViewPr>
    <p:cSldViewPr snapToGrid="0">
      <p:cViewPr varScale="1">
        <p:scale>
          <a:sx n="126" d="100"/>
          <a:sy n="126" d="100"/>
        </p:scale>
        <p:origin x="1392" y="1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zdaldogru.github.io/Las-Vegas-Trip-Organiz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github.com/ozdaldogru/Las-Vegas-Trip-Organizer.git" TargetMode="External"/><Relationship Id="rId4" Type="http://schemas.openxmlformats.org/officeDocument/2006/relationships/hyperlink" Target="https://github.com/ozdaldogru/Las-Vegas-Trip-Organiz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dirty="0">
                <a:solidFill>
                  <a:srgbClr val="FFFFFF"/>
                </a:solidFill>
                <a:highlight>
                  <a:srgbClr val="FF0000"/>
                </a:highlight>
              </a:rPr>
              <a:t>Las Vegas Trip Organizer</a:t>
            </a:r>
            <a:endParaRPr lang="en-CA" dirty="0">
              <a:highlight>
                <a:srgbClr val="FFFF00"/>
              </a:highligh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algn="ctr"/>
            <a:r>
              <a:rPr lang="en-CA" b="0" i="0" dirty="0">
                <a:solidFill>
                  <a:srgbClr val="1D1C1D"/>
                </a:solidFill>
                <a:effectLst/>
                <a:latin typeface="Arial" panose="020B0604020202020204" pitchFamily="34" charset="0"/>
              </a:rPr>
              <a:t>Elevator pitch</a:t>
            </a:r>
            <a:br>
              <a:rPr lang="en-CA" b="0" i="0" dirty="0">
                <a:solidFill>
                  <a:srgbClr val="1D1C1D"/>
                </a:solidFill>
                <a:effectLst/>
                <a:latin typeface="Slack-Lato"/>
              </a:rPr>
            </a:br>
            <a:br>
              <a:rPr lang="en" dirty="0"/>
            </a:br>
            <a:r>
              <a:rPr lang="en" dirty="0"/>
              <a:t>We’re created a web page to help any user to find flight, hotels, restaurants, spor activities, concerts etc when they started to plan a trip to Las Vegas.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a:t>
            </a:r>
          </a:p>
          <a:p>
            <a:pPr marL="457200" lvl="0" indent="-342900" algn="l" rtl="0">
              <a:spcBef>
                <a:spcPts val="0"/>
              </a:spcBef>
              <a:spcAft>
                <a:spcPts val="0"/>
              </a:spcAft>
              <a:buSzPts val="1800"/>
              <a:buChar char="●"/>
            </a:pPr>
            <a:endParaRPr lang="en" sz="1100" dirty="0"/>
          </a:p>
          <a:p>
            <a:pPr marL="114300" lvl="0" indent="0" algn="l" rtl="0">
              <a:spcBef>
                <a:spcPts val="0"/>
              </a:spcBef>
              <a:spcAft>
                <a:spcPts val="0"/>
              </a:spcAft>
              <a:buSzPts val="1800"/>
              <a:buNone/>
            </a:pPr>
            <a:r>
              <a:rPr lang="en" sz="1100" dirty="0"/>
              <a:t>	We would like to create a organizer so users can book, buy, rent what they wanted before go to Las Vegas</a:t>
            </a:r>
            <a:endParaRPr sz="1100" dirty="0"/>
          </a:p>
          <a:p>
            <a:pPr marL="457200" lvl="0" indent="-342900" algn="l" rtl="0">
              <a:spcBef>
                <a:spcPts val="0"/>
              </a:spcBef>
              <a:spcAft>
                <a:spcPts val="0"/>
              </a:spcAft>
              <a:buSzPts val="1800"/>
              <a:buChar char="●"/>
            </a:pPr>
            <a:r>
              <a:rPr lang="en" dirty="0"/>
              <a:t>Motivation for development?</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r>
              <a:rPr lang="en" dirty="0"/>
              <a:t>User story</a:t>
            </a:r>
          </a:p>
          <a:p>
            <a:pPr marL="114300" lvl="0" indent="0" algn="l" rtl="0">
              <a:spcBef>
                <a:spcPts val="0"/>
              </a:spcBef>
              <a:spcAft>
                <a:spcPts val="0"/>
              </a:spcAft>
              <a:buSzPts val="1800"/>
              <a:buNone/>
            </a:pPr>
            <a:r>
              <a:rPr lang="en" dirty="0"/>
              <a:t>	</a:t>
            </a:r>
            <a:r>
              <a:rPr lang="en" sz="1100" dirty="0"/>
              <a:t>When user go to main page there are 4 options; Basic, Premium, Customize and Buy a Ticket. If the user click to Buy a Ticket button user redirected to ticketmasterpage. In this page user can searh some shows, activities.</a:t>
            </a:r>
          </a:p>
          <a:p>
            <a:pPr marL="114300" lvl="0" indent="0" algn="l" rtl="0">
              <a:spcBef>
                <a:spcPts val="0"/>
              </a:spcBef>
              <a:spcAft>
                <a:spcPts val="0"/>
              </a:spcAft>
              <a:buSzPts val="1800"/>
              <a:buNone/>
            </a:pPr>
            <a:r>
              <a:rPr lang="en" sz="1100" dirty="0"/>
              <a:t>	If the user want to organize a Las Vegas trip, the user needs to go basic, premium or customize pages. In the basic user can find hotels, restaurants, flights etc. The premium page works same way but the user can find more luxery / premium hotels, flights, restaurants etc. Finally in customize page the user can display and buy/order/book both basic and premium options.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311700" y="728165"/>
            <a:ext cx="8520600" cy="35511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Technologies used:</a:t>
            </a:r>
          </a:p>
          <a:p>
            <a:pPr marL="114300" lvl="0" indent="0" algn="l" rtl="0">
              <a:spcBef>
                <a:spcPts val="0"/>
              </a:spcBef>
              <a:spcAft>
                <a:spcPts val="0"/>
              </a:spcAft>
              <a:buSzPts val="1800"/>
              <a:buNone/>
            </a:pPr>
            <a:r>
              <a:rPr lang="en" dirty="0"/>
              <a:t>	</a:t>
            </a:r>
            <a:r>
              <a:rPr lang="en" sz="1100" dirty="0"/>
              <a:t>Bootstrap, Framework, Google Fonts, Server Side API, Event Listener</a:t>
            </a:r>
            <a:endParaRPr sz="1100" dirty="0"/>
          </a:p>
          <a:p>
            <a:pPr marL="457200" lvl="0" indent="-342900" algn="l" rtl="0">
              <a:spcBef>
                <a:spcPts val="0"/>
              </a:spcBef>
              <a:spcAft>
                <a:spcPts val="0"/>
              </a:spcAft>
              <a:buSzPts val="1800"/>
              <a:buChar char="●"/>
            </a:pPr>
            <a:r>
              <a:rPr lang="en" dirty="0"/>
              <a:t>Breakdown of tasks and roles</a:t>
            </a:r>
          </a:p>
          <a:p>
            <a:pPr marL="114300" lvl="0" indent="0" algn="l" rtl="0">
              <a:spcBef>
                <a:spcPts val="0"/>
              </a:spcBef>
              <a:spcAft>
                <a:spcPts val="0"/>
              </a:spcAft>
              <a:buSzPts val="1800"/>
              <a:buNone/>
            </a:pPr>
            <a:r>
              <a:rPr lang="en" sz="1100" dirty="0"/>
              <a:t>	Jamie: End Page</a:t>
            </a:r>
          </a:p>
          <a:p>
            <a:pPr marL="114300" lvl="0" indent="0" algn="l" rtl="0">
              <a:spcBef>
                <a:spcPts val="0"/>
              </a:spcBef>
              <a:spcAft>
                <a:spcPts val="0"/>
              </a:spcAft>
              <a:buSzPts val="1800"/>
              <a:buNone/>
            </a:pPr>
            <a:r>
              <a:rPr lang="en" sz="1100" dirty="0"/>
              <a:t>	Julio: Ticketmaster Page</a:t>
            </a:r>
          </a:p>
          <a:p>
            <a:pPr marL="114300" lvl="0" indent="0" algn="l" rtl="0">
              <a:spcBef>
                <a:spcPts val="0"/>
              </a:spcBef>
              <a:spcAft>
                <a:spcPts val="0"/>
              </a:spcAft>
              <a:buSzPts val="1800"/>
              <a:buNone/>
            </a:pPr>
            <a:r>
              <a:rPr lang="en" sz="1100" dirty="0"/>
              <a:t>	Harry: Form Page</a:t>
            </a:r>
          </a:p>
          <a:p>
            <a:pPr marL="114300" lvl="0" indent="0" algn="l" rtl="0">
              <a:spcBef>
                <a:spcPts val="0"/>
              </a:spcBef>
              <a:spcAft>
                <a:spcPts val="0"/>
              </a:spcAft>
              <a:buSzPts val="1800"/>
              <a:buNone/>
            </a:pPr>
            <a:r>
              <a:rPr lang="en" sz="1100" dirty="0"/>
              <a:t>	Ozdal: Main page</a:t>
            </a:r>
          </a:p>
          <a:p>
            <a:pPr marL="114300" lvl="0" indent="0" algn="l" rtl="0">
              <a:spcBef>
                <a:spcPts val="0"/>
              </a:spcBef>
              <a:spcAft>
                <a:spcPts val="0"/>
              </a:spcAft>
              <a:buSzPts val="1800"/>
              <a:buNone/>
            </a:pPr>
            <a:r>
              <a:rPr lang="en" sz="1100" dirty="0"/>
              <a:t>	Stanislav: Fullhouse and Royalflush pages</a:t>
            </a:r>
            <a:endParaRPr sz="1100" dirty="0"/>
          </a:p>
          <a:p>
            <a:pPr marL="457200" lvl="0" indent="-342900" algn="l" rtl="0">
              <a:spcBef>
                <a:spcPts val="0"/>
              </a:spcBef>
              <a:spcAft>
                <a:spcPts val="0"/>
              </a:spcAft>
              <a:buSzPts val="1800"/>
              <a:buChar char="●"/>
            </a:pPr>
            <a:r>
              <a:rPr lang="en" dirty="0"/>
              <a:t>Challenges</a:t>
            </a:r>
          </a:p>
          <a:p>
            <a:pPr marL="114300" lvl="0" indent="0" algn="l" rtl="0">
              <a:spcBef>
                <a:spcPts val="0"/>
              </a:spcBef>
              <a:spcAft>
                <a:spcPts val="0"/>
              </a:spcAft>
              <a:buSzPts val="1800"/>
              <a:buNone/>
            </a:pPr>
            <a:r>
              <a:rPr lang="en" sz="1100" dirty="0"/>
              <a:t>	To work a real team</a:t>
            </a:r>
          </a:p>
          <a:p>
            <a:pPr marL="114300" lvl="0" indent="0" algn="l" rtl="0">
              <a:spcBef>
                <a:spcPts val="0"/>
              </a:spcBef>
              <a:spcAft>
                <a:spcPts val="0"/>
              </a:spcAft>
              <a:buSzPts val="1800"/>
              <a:buNone/>
            </a:pPr>
            <a:r>
              <a:rPr lang="en" sz="1100" dirty="0"/>
              <a:t>	Github Collaboration</a:t>
            </a:r>
          </a:p>
          <a:p>
            <a:pPr marL="114300" lvl="0" indent="0" algn="l" rtl="0">
              <a:spcBef>
                <a:spcPts val="0"/>
              </a:spcBef>
              <a:spcAft>
                <a:spcPts val="0"/>
              </a:spcAft>
              <a:buSzPts val="1800"/>
              <a:buNone/>
            </a:pPr>
            <a:r>
              <a:rPr lang="en" sz="1100" dirty="0"/>
              <a:t>	To create a working page created by different team members</a:t>
            </a:r>
          </a:p>
          <a:p>
            <a:pPr marL="114300" lvl="0" indent="0" algn="l" rtl="0">
              <a:spcBef>
                <a:spcPts val="0"/>
              </a:spcBef>
              <a:spcAft>
                <a:spcPts val="0"/>
              </a:spcAft>
              <a:buSzPts val="1800"/>
              <a:buNone/>
            </a:pPr>
            <a:r>
              <a:rPr lang="en" sz="1100" dirty="0"/>
              <a:t>	Finding API’s</a:t>
            </a:r>
            <a:endParaRPr sz="1100" dirty="0"/>
          </a:p>
          <a:p>
            <a:pPr marL="457200" lvl="0" indent="-342900" algn="l" rtl="0">
              <a:spcBef>
                <a:spcPts val="0"/>
              </a:spcBef>
              <a:spcAft>
                <a:spcPts val="0"/>
              </a:spcAft>
              <a:buSzPts val="1800"/>
              <a:buChar char="●"/>
            </a:pPr>
            <a:r>
              <a:rPr lang="en" dirty="0"/>
              <a:t>Successes</a:t>
            </a:r>
          </a:p>
          <a:p>
            <a:pPr marL="114300" lvl="0" indent="0" algn="l" rtl="0">
              <a:spcBef>
                <a:spcPts val="0"/>
              </a:spcBef>
              <a:spcAft>
                <a:spcPts val="0"/>
              </a:spcAft>
              <a:buSzPts val="1800"/>
              <a:buNone/>
            </a:pPr>
            <a:r>
              <a:rPr lang="en-US" sz="1400" dirty="0"/>
              <a:t>	</a:t>
            </a:r>
            <a:r>
              <a:rPr lang="en-US" sz="1100" dirty="0"/>
              <a:t>To work a real team</a:t>
            </a:r>
          </a:p>
          <a:p>
            <a:pPr marL="114300" lvl="0" indent="0" algn="l" rtl="0">
              <a:spcBef>
                <a:spcPts val="0"/>
              </a:spcBef>
              <a:spcAft>
                <a:spcPts val="0"/>
              </a:spcAft>
              <a:buSzPts val="1800"/>
              <a:buNone/>
            </a:pPr>
            <a:r>
              <a:rPr lang="en-US" sz="1100" dirty="0"/>
              <a:t>	</a:t>
            </a:r>
            <a:r>
              <a:rPr lang="en-US" sz="1100" dirty="0" err="1"/>
              <a:t>Github</a:t>
            </a:r>
            <a:r>
              <a:rPr lang="en-US" sz="1100" dirty="0"/>
              <a:t> Collaboration</a:t>
            </a:r>
          </a:p>
          <a:p>
            <a:pPr marL="114300" lvl="0" indent="0" algn="l" rtl="0">
              <a:spcBef>
                <a:spcPts val="0"/>
              </a:spcBef>
              <a:spcAft>
                <a:spcPts val="0"/>
              </a:spcAft>
              <a:buSzPts val="1800"/>
              <a:buNone/>
            </a:pPr>
            <a:r>
              <a:rPr lang="en-US" sz="1100" dirty="0"/>
              <a:t>	To create a working page created by different team members</a:t>
            </a:r>
          </a:p>
          <a:p>
            <a:pPr marL="114300" lvl="0" indent="0" algn="l" rtl="0">
              <a:spcBef>
                <a:spcPts val="0"/>
              </a:spcBef>
              <a:spcAft>
                <a:spcPts val="0"/>
              </a:spcAft>
              <a:buSzPts val="1800"/>
              <a:buNone/>
            </a:pPr>
            <a:r>
              <a:rPr lang="en-US" sz="1100" dirty="0"/>
              <a:t>	Finding Api’s</a:t>
            </a:r>
          </a:p>
          <a:p>
            <a:pPr lvl="1" indent="-342900">
              <a:spcBef>
                <a:spcPts val="0"/>
              </a:spcBef>
              <a:buSzPts val="18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Directions for Future Development</a:t>
            </a:r>
            <a:endParaRPr dirty="0"/>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a:spcAft>
                <a:spcPts val="1600"/>
              </a:spcAft>
            </a:pPr>
            <a:r>
              <a:rPr lang="en-US" dirty="0"/>
              <a:t>Fixing and review page appearance of web page</a:t>
            </a:r>
          </a:p>
          <a:p>
            <a:pPr marL="342900">
              <a:spcAft>
                <a:spcPts val="1600"/>
              </a:spcAft>
            </a:pPr>
            <a:r>
              <a:rPr lang="en-US" dirty="0"/>
              <a:t>Review and modifying codes to make them more efficient and et more </a:t>
            </a:r>
            <a:r>
              <a:rPr lang="en-US" dirty="0" err="1"/>
              <a:t>stabil</a:t>
            </a:r>
            <a:r>
              <a:rPr lang="en-US" dirty="0"/>
              <a:t> webpage</a:t>
            </a:r>
          </a:p>
          <a:p>
            <a:pPr marL="342900">
              <a:spcAft>
                <a:spcPts val="1600"/>
              </a:spcAft>
            </a:pPr>
            <a:r>
              <a:rPr lang="en-US" dirty="0"/>
              <a:t>Upgrading web page design and its content to become a web page of a sales focused/oriented company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Links</a:t>
            </a:r>
            <a:endParaRPr dirty="0"/>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a:t>
            </a:r>
          </a:p>
          <a:p>
            <a:pPr marL="114300" lvl="0" indent="0" algn="l" rtl="0">
              <a:spcBef>
                <a:spcPts val="0"/>
              </a:spcBef>
              <a:spcAft>
                <a:spcPts val="0"/>
              </a:spcAft>
              <a:buSzPts val="1800"/>
              <a:buNone/>
            </a:pPr>
            <a:r>
              <a:rPr lang="en-CA" dirty="0"/>
              <a:t>	</a:t>
            </a:r>
            <a:r>
              <a:rPr lang="en-CA" dirty="0">
                <a:hlinkClick r:id="rId3"/>
              </a:rPr>
              <a:t>https://ozdaldogru.github.io/Las-Vegas-Trip-Organizer/</a:t>
            </a:r>
            <a:endParaRPr lang="en-CA" dirty="0"/>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GitHub repo link:</a:t>
            </a:r>
          </a:p>
          <a:p>
            <a:pPr marL="114300" indent="0">
              <a:buNone/>
            </a:pPr>
            <a:r>
              <a:rPr lang="en-CA" dirty="0"/>
              <a:t>	</a:t>
            </a:r>
            <a:r>
              <a:rPr lang="en-CA" dirty="0">
                <a:hlinkClick r:id="rId4"/>
              </a:rPr>
              <a:t>https://github.com/ozdaldogru/Las-Vegas-Trip-Organizer</a:t>
            </a:r>
            <a:endParaRPr lang="en-CA" dirty="0"/>
          </a:p>
          <a:p>
            <a:pPr marL="114300" lvl="0" indent="0" algn="l" rtl="0">
              <a:spcBef>
                <a:spcPts val="0"/>
              </a:spcBef>
              <a:spcAft>
                <a:spcPts val="0"/>
              </a:spcAft>
              <a:buSzPts val="1800"/>
              <a:buNone/>
            </a:pPr>
            <a:endParaRPr lang="en-CA" dirty="0"/>
          </a:p>
          <a:p>
            <a:pPr marL="457200" lvl="0" indent="-342900" algn="l" rtl="0">
              <a:spcBef>
                <a:spcPts val="0"/>
              </a:spcBef>
              <a:spcAft>
                <a:spcPts val="0"/>
              </a:spcAft>
              <a:buSzPts val="1800"/>
              <a:buChar char="●"/>
            </a:pPr>
            <a:r>
              <a:rPr lang="en-CA" dirty="0" err="1"/>
              <a:t>Github</a:t>
            </a:r>
            <a:r>
              <a:rPr lang="en-CA" dirty="0"/>
              <a:t> HTTPS link:</a:t>
            </a:r>
          </a:p>
          <a:p>
            <a:pPr marL="114300" lvl="0" indent="0" algn="l" rtl="0">
              <a:spcBef>
                <a:spcPts val="0"/>
              </a:spcBef>
              <a:spcAft>
                <a:spcPts val="0"/>
              </a:spcAft>
              <a:buSzPts val="1800"/>
              <a:buNone/>
            </a:pPr>
            <a:r>
              <a:rPr lang="en-CA" dirty="0"/>
              <a:t>	</a:t>
            </a:r>
            <a:r>
              <a:rPr lang="en-CA" dirty="0">
                <a:hlinkClick r:id="rId5"/>
              </a:rPr>
              <a:t>https://github.com/ozdaldogru/Las-Vegas-Trip-Organizer.git</a:t>
            </a:r>
            <a:endParaRPr lang="en-CA" dirty="0"/>
          </a:p>
          <a:p>
            <a:pPr marL="114300" lvl="0" indent="0" algn="l" rtl="0">
              <a:spcBef>
                <a:spcPts val="0"/>
              </a:spcBef>
              <a:spcAft>
                <a:spcPts val="0"/>
              </a:spcAft>
              <a:buSzPts val="1800"/>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387</Words>
  <Application>Microsoft Office PowerPoint</Application>
  <PresentationFormat>On-screen Show (16:9)</PresentationFormat>
  <Paragraphs>44</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Slack-Lato</vt:lpstr>
      <vt:lpstr>Simple Light</vt:lpstr>
      <vt:lpstr>Las Vegas Trip Organizer</vt:lpstr>
      <vt:lpstr>Elevator pitch  We’re created a web page to help any user to find flight, hotels, restaurants, spor activities, concerts etc when they started to plan a trip to Las Vegas. </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Özdal Doğru</cp:lastModifiedBy>
  <cp:revision>4</cp:revision>
  <dcterms:modified xsi:type="dcterms:W3CDTF">2023-11-17T03:20:11Z</dcterms:modified>
</cp:coreProperties>
</file>