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1F264-6801-2D44-A148-49BC22E155B5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2046-6A10-1F4A-8D81-18CB686D2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62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1F264-6801-2D44-A148-49BC22E155B5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2046-6A10-1F4A-8D81-18CB686D2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26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1F264-6801-2D44-A148-49BC22E155B5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2046-6A10-1F4A-8D81-18CB686D2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7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1F264-6801-2D44-A148-49BC22E155B5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2046-6A10-1F4A-8D81-18CB686D2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3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1F264-6801-2D44-A148-49BC22E155B5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2046-6A10-1F4A-8D81-18CB686D2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78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1F264-6801-2D44-A148-49BC22E155B5}" type="datetimeFigureOut">
              <a:rPr lang="en-US" smtClean="0"/>
              <a:t>8/21/24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2046-6A10-1F4A-8D81-18CB686D2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2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1F264-6801-2D44-A148-49BC22E155B5}" type="datetimeFigureOut">
              <a:rPr lang="en-US" smtClean="0"/>
              <a:t>8/21/24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2046-6A10-1F4A-8D81-18CB686D2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7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1F264-6801-2D44-A148-49BC22E155B5}" type="datetimeFigureOut">
              <a:rPr lang="en-US" smtClean="0"/>
              <a:t>8/21/24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2046-6A10-1F4A-8D81-18CB686D2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3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1F264-6801-2D44-A148-49BC22E155B5}" type="datetimeFigureOut">
              <a:rPr lang="en-US" smtClean="0"/>
              <a:t>8/21/24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2046-6A10-1F4A-8D81-18CB686D2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62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1F264-6801-2D44-A148-49BC22E155B5}" type="datetimeFigureOut">
              <a:rPr lang="en-US" smtClean="0"/>
              <a:t>8/21/24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2046-6A10-1F4A-8D81-18CB686D2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6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1F264-6801-2D44-A148-49BC22E155B5}" type="datetimeFigureOut">
              <a:rPr lang="en-US" smtClean="0"/>
              <a:t>8/21/24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2046-6A10-1F4A-8D81-18CB686D2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26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1F264-6801-2D44-A148-49BC22E155B5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E2046-6A10-1F4A-8D81-18CB686D2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4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174" y="596900"/>
            <a:ext cx="10947400" cy="5638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525502" y="596900"/>
            <a:ext cx="38100" cy="563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95174" y="5537200"/>
            <a:ext cx="457200" cy="5842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9524" y="5537200"/>
            <a:ext cx="666750" cy="2921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9524" y="5886450"/>
            <a:ext cx="666750" cy="23495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31673" y="2174081"/>
            <a:ext cx="1350963" cy="59531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Dasboard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74" y="1114424"/>
            <a:ext cx="419100" cy="4191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274" y="1089024"/>
            <a:ext cx="469900" cy="469900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163424" y="698500"/>
            <a:ext cx="1319212" cy="36195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21:45</a:t>
            </a: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69056" y="1633934"/>
            <a:ext cx="82550" cy="119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147548" y="2909094"/>
            <a:ext cx="1335089" cy="59531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Behavior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31674" y="3648866"/>
            <a:ext cx="1350964" cy="59531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Data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31674" y="4386657"/>
            <a:ext cx="1350964" cy="59531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Notification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3618" y="698500"/>
            <a:ext cx="5138731" cy="5494874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6959512" y="698500"/>
            <a:ext cx="3914775" cy="3130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6959512" y="3971925"/>
            <a:ext cx="3914775" cy="2149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3000" y="3959450"/>
            <a:ext cx="3971922" cy="222837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7146753" y="6378132"/>
            <a:ext cx="1071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Fuel level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010828" y="6378132"/>
            <a:ext cx="1863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Fuel consumption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>
            <a:stCxn id="29" idx="0"/>
          </p:cNvCxnSpPr>
          <p:nvPr/>
        </p:nvCxnSpPr>
        <p:spPr>
          <a:xfrm flipV="1">
            <a:off x="7682445" y="5426242"/>
            <a:ext cx="414803" cy="9518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0" idx="0"/>
          </p:cNvCxnSpPr>
          <p:nvPr/>
        </p:nvCxnSpPr>
        <p:spPr>
          <a:xfrm flipH="1" flipV="1">
            <a:off x="9504942" y="5366084"/>
            <a:ext cx="437616" cy="10120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3000" y="688973"/>
            <a:ext cx="3971922" cy="3204055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1202902" y="914264"/>
            <a:ext cx="899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Current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speed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/>
          <p:cNvCxnSpPr>
            <a:stCxn id="37" idx="1"/>
          </p:cNvCxnSpPr>
          <p:nvPr/>
        </p:nvCxnSpPr>
        <p:spPr>
          <a:xfrm flipH="1">
            <a:off x="9723750" y="1237430"/>
            <a:ext cx="1479152" cy="5155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202902" y="2560419"/>
            <a:ext cx="764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Speed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limit</a:t>
            </a:r>
          </a:p>
        </p:txBody>
      </p:sp>
      <p:cxnSp>
        <p:nvCxnSpPr>
          <p:cNvPr id="42" name="Straight Arrow Connector 41"/>
          <p:cNvCxnSpPr>
            <a:stCxn id="40" idx="1"/>
          </p:cNvCxnSpPr>
          <p:nvPr/>
        </p:nvCxnSpPr>
        <p:spPr>
          <a:xfrm flipH="1">
            <a:off x="9372600" y="2883585"/>
            <a:ext cx="1830302" cy="255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1135703" y="3614916"/>
            <a:ext cx="9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Distance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5" name="Curved Connector 44"/>
          <p:cNvCxnSpPr>
            <a:stCxn id="43" idx="1"/>
          </p:cNvCxnSpPr>
          <p:nvPr/>
        </p:nvCxnSpPr>
        <p:spPr>
          <a:xfrm rot="10800000">
            <a:off x="8218137" y="3206750"/>
            <a:ext cx="2917566" cy="592832"/>
          </a:xfrm>
          <a:prstGeom prst="curvedConnector3">
            <a:avLst>
              <a:gd name="adj1" fmla="val 9948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668363" y="130533"/>
            <a:ext cx="3583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Dashboard: </a:t>
            </a:r>
            <a:r>
              <a:rPr lang="en-US" dirty="0" err="1" smtClean="0">
                <a:solidFill>
                  <a:srgbClr val="FF0000"/>
                </a:solidFill>
              </a:rPr>
              <a:t>hiển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thị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dữ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liệu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realtime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599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174" y="596900"/>
            <a:ext cx="10947400" cy="5638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525502" y="596900"/>
            <a:ext cx="38100" cy="563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95174" y="5537200"/>
            <a:ext cx="457200" cy="5842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9524" y="5537200"/>
            <a:ext cx="666750" cy="2921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9524" y="5886450"/>
            <a:ext cx="666750" cy="23495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31673" y="2174081"/>
            <a:ext cx="1350963" cy="59531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Dasboard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74" y="1114424"/>
            <a:ext cx="419100" cy="4191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274" y="1089024"/>
            <a:ext cx="469900" cy="469900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163424" y="698500"/>
            <a:ext cx="1319212" cy="36195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21:45</a:t>
            </a: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69056" y="1633934"/>
            <a:ext cx="82550" cy="119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147548" y="2909094"/>
            <a:ext cx="1335089" cy="59531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Behavior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31674" y="3648866"/>
            <a:ext cx="1350964" cy="59531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Data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31674" y="4386657"/>
            <a:ext cx="1350964" cy="59531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Notification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6959512" y="698500"/>
            <a:ext cx="3914775" cy="3130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6959512" y="3971925"/>
            <a:ext cx="3914775" cy="2149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000" y="3959450"/>
            <a:ext cx="3971922" cy="222837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7146753" y="6378132"/>
            <a:ext cx="1071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Fuel level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010828" y="6378132"/>
            <a:ext cx="1863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Fuel consumption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>
            <a:stCxn id="29" idx="0"/>
          </p:cNvCxnSpPr>
          <p:nvPr/>
        </p:nvCxnSpPr>
        <p:spPr>
          <a:xfrm flipV="1">
            <a:off x="7682445" y="5426242"/>
            <a:ext cx="414803" cy="9518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0" idx="0"/>
          </p:cNvCxnSpPr>
          <p:nvPr/>
        </p:nvCxnSpPr>
        <p:spPr>
          <a:xfrm flipH="1" flipV="1">
            <a:off x="9504942" y="5366084"/>
            <a:ext cx="437616" cy="10120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3000" y="688973"/>
            <a:ext cx="3971922" cy="3204055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1202902" y="914264"/>
            <a:ext cx="899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Current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speed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/>
          <p:cNvCxnSpPr>
            <a:stCxn id="37" idx="1"/>
          </p:cNvCxnSpPr>
          <p:nvPr/>
        </p:nvCxnSpPr>
        <p:spPr>
          <a:xfrm flipH="1">
            <a:off x="9723750" y="1237430"/>
            <a:ext cx="1479152" cy="5155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202902" y="2560419"/>
            <a:ext cx="764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Speed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limit</a:t>
            </a:r>
          </a:p>
        </p:txBody>
      </p:sp>
      <p:cxnSp>
        <p:nvCxnSpPr>
          <p:cNvPr id="42" name="Straight Arrow Connector 41"/>
          <p:cNvCxnSpPr>
            <a:stCxn id="40" idx="1"/>
          </p:cNvCxnSpPr>
          <p:nvPr/>
        </p:nvCxnSpPr>
        <p:spPr>
          <a:xfrm flipH="1">
            <a:off x="9372600" y="2883585"/>
            <a:ext cx="1830302" cy="255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1135703" y="3614916"/>
            <a:ext cx="9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Distance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5" name="Curved Connector 44"/>
          <p:cNvCxnSpPr>
            <a:stCxn id="43" idx="1"/>
          </p:cNvCxnSpPr>
          <p:nvPr/>
        </p:nvCxnSpPr>
        <p:spPr>
          <a:xfrm rot="10800000">
            <a:off x="8218137" y="3206750"/>
            <a:ext cx="2917566" cy="592832"/>
          </a:xfrm>
          <a:prstGeom prst="curvedConnector3">
            <a:avLst>
              <a:gd name="adj1" fmla="val 9948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9802" y="698500"/>
            <a:ext cx="5090279" cy="548932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668363" y="130533"/>
            <a:ext cx="6272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Dashboard: </a:t>
            </a:r>
            <a:r>
              <a:rPr lang="en-US" dirty="0" err="1" smtClean="0">
                <a:solidFill>
                  <a:srgbClr val="FF0000"/>
                </a:solidFill>
              </a:rPr>
              <a:t>hiển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thị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dữ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liệu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realtime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chỉ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đường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của</a:t>
            </a:r>
            <a:r>
              <a:rPr lang="en-US" dirty="0" smtClean="0">
                <a:solidFill>
                  <a:srgbClr val="FF0000"/>
                </a:solidFill>
              </a:rPr>
              <a:t> google maps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46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174" y="596900"/>
            <a:ext cx="10947400" cy="5638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525502" y="596900"/>
            <a:ext cx="38100" cy="563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95174" y="5537200"/>
            <a:ext cx="457200" cy="5842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9524" y="5537200"/>
            <a:ext cx="666750" cy="2921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9524" y="5886450"/>
            <a:ext cx="666750" cy="23495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31673" y="2174081"/>
            <a:ext cx="1350963" cy="59531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Dasboard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74" y="1114424"/>
            <a:ext cx="419100" cy="4191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274" y="1089024"/>
            <a:ext cx="469900" cy="469900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163424" y="698500"/>
            <a:ext cx="1319212" cy="36195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21:45</a:t>
            </a: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69056" y="1633934"/>
            <a:ext cx="82550" cy="119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147548" y="2909094"/>
            <a:ext cx="1335089" cy="59531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Behavior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31674" y="3648866"/>
            <a:ext cx="1350964" cy="59531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Data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31674" y="4386657"/>
            <a:ext cx="1350964" cy="59531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Notification</a:t>
            </a:r>
            <a:endParaRPr lang="en-US" dirty="0"/>
          </a:p>
        </p:txBody>
      </p:sp>
      <p:pic>
        <p:nvPicPr>
          <p:cNvPr id="1026" name="Picture 2" descr="https://lh7-rt.googleusercontent.com/docsz/AD_4nXd8Quk5_L3WHNBrUf365Ohppw7XwUGH5KmNvgjpfhZgseisE4wPyKOQGpUMPCk335ThQrFgRbJjOBtrxI2PaOgbqOvlaBIc4I7Bz1i181azjVLlGZEVnHvH_-UHMFUHnxlzc1BiLYN7iHOIWJfwO1__uD3N?key=ySUwn0JhxFVlc1cKAbdi2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930" y="659896"/>
            <a:ext cx="9113586" cy="546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2668363" y="130533"/>
            <a:ext cx="5528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Driving behavior: </a:t>
            </a:r>
            <a:r>
              <a:rPr lang="en-US" dirty="0" err="1" smtClean="0">
                <a:solidFill>
                  <a:srgbClr val="FF0000"/>
                </a:solidFill>
              </a:rPr>
              <a:t>phân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tích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hành</a:t>
            </a:r>
            <a:r>
              <a:rPr lang="en-US" dirty="0" smtClean="0">
                <a:solidFill>
                  <a:srgbClr val="FF0000"/>
                </a:solidFill>
              </a:rPr>
              <a:t> vi </a:t>
            </a:r>
            <a:r>
              <a:rPr lang="en-US" dirty="0" err="1" smtClean="0">
                <a:solidFill>
                  <a:srgbClr val="FF0000"/>
                </a:solidFill>
              </a:rPr>
              <a:t>lái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xe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theo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các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tiêu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chí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197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174" y="596900"/>
            <a:ext cx="10947400" cy="5638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525502" y="596900"/>
            <a:ext cx="38100" cy="563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95174" y="5537200"/>
            <a:ext cx="457200" cy="5842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9524" y="5537200"/>
            <a:ext cx="666750" cy="2921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9524" y="5886450"/>
            <a:ext cx="666750" cy="23495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31673" y="2174081"/>
            <a:ext cx="1350963" cy="59531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Dasboard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74" y="1114424"/>
            <a:ext cx="419100" cy="4191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274" y="1089024"/>
            <a:ext cx="469900" cy="469900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163424" y="698500"/>
            <a:ext cx="1319212" cy="36195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21:45</a:t>
            </a: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69056" y="1633934"/>
            <a:ext cx="82550" cy="119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147548" y="2909094"/>
            <a:ext cx="1335089" cy="59531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Behavior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31674" y="3648866"/>
            <a:ext cx="1350964" cy="59531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Data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31674" y="4386657"/>
            <a:ext cx="1350964" cy="59531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Notification</a:t>
            </a:r>
            <a:endParaRPr lang="en-US" dirty="0"/>
          </a:p>
        </p:txBody>
      </p:sp>
      <p:pic>
        <p:nvPicPr>
          <p:cNvPr id="2050" name="Picture 2" descr="https://lh7-rt.googleusercontent.com/docsz/AD_4nXfC3gSVkzB0WGU0F7dP3eQjK9fWhQqI5SfLMtS9qoY2-n5a8WM495hoxVx3lg3rnYY2FPvFNY89AzQwq71Bs4Rf7DTFVRL0Rm78_Y6pY0eD1h41tvH_TX7_QlACZDrZX10IzbSa0PLYKfRdYnMJ-euVisgK?key=ySUwn0JhxFVlc1cKAbdi2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830" y="790971"/>
            <a:ext cx="9232172" cy="323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668363" y="130533"/>
            <a:ext cx="574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Latest data Telematics-Box: </a:t>
            </a:r>
            <a:r>
              <a:rPr lang="en-US" dirty="0" err="1" smtClean="0">
                <a:solidFill>
                  <a:srgbClr val="FF0000"/>
                </a:solidFill>
              </a:rPr>
              <a:t>lấy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theo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dữ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liệu</a:t>
            </a:r>
            <a:r>
              <a:rPr lang="en-US" dirty="0" smtClean="0">
                <a:solidFill>
                  <a:srgbClr val="FF0000"/>
                </a:solidFill>
              </a:rPr>
              <a:t> JSON </a:t>
            </a:r>
            <a:r>
              <a:rPr lang="en-US" dirty="0" err="1" smtClean="0">
                <a:solidFill>
                  <a:srgbClr val="FF0000"/>
                </a:solidFill>
              </a:rPr>
              <a:t>từ</a:t>
            </a:r>
            <a:r>
              <a:rPr lang="en-US" dirty="0" smtClean="0">
                <a:solidFill>
                  <a:srgbClr val="FF0000"/>
                </a:solidFill>
              </a:rPr>
              <a:t> RS-232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628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174" y="596900"/>
            <a:ext cx="10947400" cy="5638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525502" y="596900"/>
            <a:ext cx="38100" cy="563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95174" y="5537200"/>
            <a:ext cx="457200" cy="5842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9524" y="5537200"/>
            <a:ext cx="666750" cy="2921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9524" y="5886450"/>
            <a:ext cx="666750" cy="23495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31673" y="2174081"/>
            <a:ext cx="1350963" cy="59531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Dasboard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74" y="1114424"/>
            <a:ext cx="419100" cy="4191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274" y="1089024"/>
            <a:ext cx="469900" cy="469900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163424" y="698500"/>
            <a:ext cx="1319212" cy="36195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21:45</a:t>
            </a: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69056" y="1633934"/>
            <a:ext cx="82550" cy="119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147548" y="2909094"/>
            <a:ext cx="1335089" cy="59531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Behavior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31674" y="3648866"/>
            <a:ext cx="1350964" cy="59531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Data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31674" y="4386657"/>
            <a:ext cx="1350964" cy="59531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Notification</a:t>
            </a:r>
            <a:endParaRPr lang="en-US" dirty="0"/>
          </a:p>
        </p:txBody>
      </p:sp>
      <p:pic>
        <p:nvPicPr>
          <p:cNvPr id="3074" name="Picture 2" descr="https://lh7-rt.googleusercontent.com/docsz/AD_4nXf9zkBK9sGcfZqMMjE3gGJ7Di543fRQ1QGa4O5Q5NelMnKtI82RVBXiMHrUUhAZV9JuDoUvkgD_V0C9RLcpb1Sb2DUJ-vMu-JC90O1Z62luKl5ZCQogJ-lC_TNyI_d16lLEV8Q3IWBwov0Z6yDOE4QauPM?key=ySUwn0JhxFVlc1cKAbdi2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887" y="658625"/>
            <a:ext cx="8972471" cy="546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3582" y="113268"/>
            <a:ext cx="4376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of notifications: </a:t>
            </a:r>
            <a:r>
              <a:rPr lang="en-US" dirty="0" err="1" smtClean="0">
                <a:solidFill>
                  <a:srgbClr val="FF0000"/>
                </a:solidFill>
              </a:rPr>
              <a:t>theo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dữ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liệu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có</a:t>
            </a:r>
            <a:r>
              <a:rPr lang="en-US" dirty="0" smtClean="0">
                <a:solidFill>
                  <a:srgbClr val="FF0000"/>
                </a:solidFill>
              </a:rPr>
              <a:t> Alarm ID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56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97</Words>
  <Application>Microsoft Macintosh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2024-08-21T14:47:55Z</dcterms:created>
  <dcterms:modified xsi:type="dcterms:W3CDTF">2024-08-21T15:16:55Z</dcterms:modified>
</cp:coreProperties>
</file>