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sldIdLst>
    <p:sldId id="530" r:id="rId5"/>
    <p:sldId id="533" r:id="rId6"/>
    <p:sldId id="548" r:id="rId7"/>
    <p:sldId id="554" r:id="rId8"/>
    <p:sldId id="5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151" d="100"/>
          <a:sy n="151" d="100"/>
        </p:scale>
        <p:origin x="6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Sylvie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student support chatbot for UEA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Sylvie's aim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448442"/>
          </a:xfrm>
        </p:spPr>
        <p:txBody>
          <a:bodyPr/>
          <a:lstStyle/>
          <a:p>
            <a:r>
              <a:rPr lang="en-US" sz="2800" dirty="0"/>
              <a:t>To develop a web-based chatbot to support UEA students with well-being and university-related queries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305C5-4892-86AE-3D4B-120EA05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049C0-2B51-9640-A0A9-2F12B41D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10222671" cy="32826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🖥️ Build a responsive web-based chat interface</a:t>
            </a:r>
          </a:p>
          <a:p>
            <a:pPr marL="0" indent="0">
              <a:buNone/>
            </a:pPr>
            <a:r>
              <a:rPr lang="en-GB" dirty="0"/>
              <a:t>📚 Construct a UEA-specific knowledge base</a:t>
            </a:r>
          </a:p>
          <a:p>
            <a:pPr marL="0" indent="0">
              <a:buNone/>
            </a:pPr>
            <a:r>
              <a:rPr lang="en-GB" dirty="0"/>
              <a:t>🧠 Implement RAG + LLM for contextual and emotional responses</a:t>
            </a:r>
          </a:p>
          <a:p>
            <a:pPr marL="0" indent="0">
              <a:buNone/>
            </a:pPr>
            <a:r>
              <a:rPr lang="en-GB" dirty="0"/>
              <a:t>✅ Test with real students for accuracy, usability, and support impact</a:t>
            </a:r>
          </a:p>
        </p:txBody>
      </p:sp>
    </p:spTree>
    <p:extLst>
      <p:ext uri="{BB962C8B-B14F-4D97-AF65-F5344CB8AC3E}">
        <p14:creationId xmlns:p14="http://schemas.microsoft.com/office/powerpoint/2010/main" val="38016128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AA24-4E9F-CAF1-1B0C-5B44C9ED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 vs 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91CE5E-2101-5DBB-FCB3-EFC455B9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✅ Objectives Met:</a:t>
            </a:r>
          </a:p>
          <a:p>
            <a:pPr marL="457200" indent="-457200"/>
            <a:r>
              <a:rPr lang="en-GB" dirty="0"/>
              <a:t>Full-stack AI chatbot with a responsive web interface</a:t>
            </a:r>
          </a:p>
          <a:p>
            <a:pPr marL="457200" indent="-457200"/>
            <a:r>
              <a:rPr lang="en-GB" dirty="0"/>
              <a:t>Integrated user login, chat history, and editable profiles</a:t>
            </a:r>
          </a:p>
          <a:p>
            <a:pPr marL="457200" indent="-457200"/>
            <a:r>
              <a:rPr lang="en-GB" dirty="0"/>
              <a:t>Developed custom UEA service knowledge base</a:t>
            </a:r>
          </a:p>
          <a:p>
            <a:pPr marL="457200" indent="-457200"/>
            <a:r>
              <a:rPr lang="en-GB" dirty="0"/>
              <a:t>RAG system with ethical, context-aware responses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6A36A94-6711-E2CA-7E0F-037644E5125B}"/>
              </a:ext>
            </a:extLst>
          </p:cNvPr>
          <p:cNvSpPr txBox="1">
            <a:spLocks/>
          </p:cNvSpPr>
          <p:nvPr/>
        </p:nvSpPr>
        <p:spPr>
          <a:xfrm>
            <a:off x="1027684" y="2212848"/>
            <a:ext cx="10332720" cy="209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GB" dirty="0"/>
              <a:t>📈 Impact &amp; Results</a:t>
            </a:r>
          </a:p>
          <a:p>
            <a:pPr marL="457200" indent="-457200"/>
            <a:r>
              <a:rPr lang="en-GB" dirty="0"/>
              <a:t>High response accuracy and conversational fluency</a:t>
            </a:r>
          </a:p>
          <a:p>
            <a:pPr marL="457200" indent="-457200"/>
            <a:r>
              <a:rPr lang="en-GB" dirty="0"/>
              <a:t>Emotional tone handled effectively via prompt design</a:t>
            </a:r>
          </a:p>
          <a:p>
            <a:pPr marL="457200" indent="-457200"/>
            <a:r>
              <a:rPr lang="en-GB" dirty="0"/>
              <a:t>Students praised UX </a:t>
            </a:r>
            <a:r>
              <a:rPr lang="en-GB" dirty="0" err="1"/>
              <a:t>Aand</a:t>
            </a:r>
            <a:r>
              <a:rPr lang="en-GB" dirty="0"/>
              <a:t> supported relevance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1662062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 AND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Segoe UI Light</vt:lpstr>
      <vt:lpstr>Tw Cen MT</vt:lpstr>
      <vt:lpstr>Office Theme</vt:lpstr>
      <vt:lpstr>Sylvie</vt:lpstr>
      <vt:lpstr>Sylvie's aim </vt:lpstr>
      <vt:lpstr>Objectives</vt:lpstr>
      <vt:lpstr>Achievements vs objectives</vt:lpstr>
      <vt:lpstr>THANK YOU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2025-06-01T21:32:43Z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