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06FBE-27BB-5E45-BDD0-7E72BB976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589C3F-50A9-D924-5547-668306D2FE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E3494-AAC9-D5A2-1E41-CBEFA74F1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42BE-4DB3-3044-8FBC-250DFAC45269}" type="datetimeFigureOut">
              <a:rPr lang="en-US" smtClean="0"/>
              <a:t>12/3/22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A5E3B-BBB2-BB24-090E-8754877AD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7DC56-85C3-E812-7828-C867FFDD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C78C2-B48A-F141-876E-21C028EB5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41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AB233-6B56-592C-88CA-EE603C1E0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1A4635-B40D-0B82-46F6-7E2767E21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84370-99C0-7A6B-2FB0-DD39CF83F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42BE-4DB3-3044-8FBC-250DFAC45269}" type="datetimeFigureOut">
              <a:rPr lang="en-US" smtClean="0"/>
              <a:t>12/3/22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422AC-DF31-29AC-739F-225E494FD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26102-BDBC-EAE5-5C49-16080F098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C78C2-B48A-F141-876E-21C028EB5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26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22DDB6-6EB1-3238-7479-28D877A7FA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180FBB-BB76-7379-AF53-E44640068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933F2-8226-AE4E-C9BC-8D0FFF2F6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42BE-4DB3-3044-8FBC-250DFAC45269}" type="datetimeFigureOut">
              <a:rPr lang="en-US" smtClean="0"/>
              <a:t>12/3/22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46098-EAA4-4962-9EE9-232C3743C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7AC60-24A5-BC28-142F-960EDCE5D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C78C2-B48A-F141-876E-21C028EB5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49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B31AE-306C-5614-017F-78E4DC03E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EE576-8525-02D9-6D94-99D900B32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A67AD-545A-6A3F-BB71-2BCAFC1F3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42BE-4DB3-3044-8FBC-250DFAC45269}" type="datetimeFigureOut">
              <a:rPr lang="en-US" smtClean="0"/>
              <a:t>12/3/22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CB1BE-472B-E28E-367D-79CFE4D85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4E6F0-4AAF-3DA5-99EA-3D18398B5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C78C2-B48A-F141-876E-21C028EB5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64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3AAC2-0F2C-B4C4-EA8E-99D90E2CE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7C8DF-9FC3-7013-B7F3-6598B2EC1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62E2D-4060-719F-1A75-4E3BFB413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42BE-4DB3-3044-8FBC-250DFAC45269}" type="datetimeFigureOut">
              <a:rPr lang="en-US" smtClean="0"/>
              <a:t>12/3/22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049FE-4389-5259-50DB-AAE7500C0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52FCC-7BA1-5DD7-09E5-69C7C0B94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C78C2-B48A-F141-876E-21C028EB5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93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E74A6-29C3-6A1B-0AA2-AE22CD09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561ED-1904-590D-A4EA-3A18E1EC2C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06A4A-8BD2-F5C2-BA10-920C72DD3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6D193-6B60-B291-8A6A-647E8CDFB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42BE-4DB3-3044-8FBC-250DFAC45269}" type="datetimeFigureOut">
              <a:rPr lang="en-US" smtClean="0"/>
              <a:t>12/3/22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A4A7F-0D78-2E88-CE6F-8675A0AA9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916D0-7749-D766-8D71-EF16BA3A6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C78C2-B48A-F141-876E-21C028EB5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42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C35FE-AD1A-EF17-ADA0-F08625585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2085B-36E9-5938-1F05-7CD2CAF8B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2C6EA-BDC7-C4D6-135A-C7B86D9A8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84F340-1B38-A648-B0C0-2F54C15DEA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8BD981-CDDF-1C85-89F3-A020969F1D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2BD05F-D426-483C-933C-2B64AC2C6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42BE-4DB3-3044-8FBC-250DFAC45269}" type="datetimeFigureOut">
              <a:rPr lang="en-US" smtClean="0"/>
              <a:t>12/3/22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954151-C642-CB57-777B-07DFED43E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48B2FA-7623-30E9-DA81-FB0DA12E5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C78C2-B48A-F141-876E-21C028EB5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60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BE61E-225B-2743-9702-84D81912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7D8EE3-2383-CA28-79E6-4C75B2EA9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42BE-4DB3-3044-8FBC-250DFAC45269}" type="datetimeFigureOut">
              <a:rPr lang="en-US" smtClean="0"/>
              <a:t>12/3/22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00107D-F60A-F408-ACD9-44AA41336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9E2F8-AA23-54D4-492A-220984458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C78C2-B48A-F141-876E-21C028EB5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2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983CD7-892F-8622-50B8-10088BA10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42BE-4DB3-3044-8FBC-250DFAC45269}" type="datetimeFigureOut">
              <a:rPr lang="en-US" smtClean="0"/>
              <a:t>12/3/22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114142-A413-C829-6E1C-E2F57A6FD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B084D-994F-D2CF-3E45-267ACBA01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C78C2-B48A-F141-876E-21C028EB5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66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73931-B992-CDC1-0500-A6D3A859A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D04B1-F6D3-BBA6-BB33-FDD45BEE9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A6E12E-A486-3A01-D7C2-D5C7BEF8D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A629A-F4D3-0407-9A08-8D9EEA448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42BE-4DB3-3044-8FBC-250DFAC45269}" type="datetimeFigureOut">
              <a:rPr lang="en-US" smtClean="0"/>
              <a:t>12/3/22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04817-2C60-35B5-24E4-278D52604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D34B8-DA4E-DA4E-6AA1-2FE002A2D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C78C2-B48A-F141-876E-21C028EB5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11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005E0-A243-6AD7-3905-EDCFC3B30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BD86DA-9C09-D274-585B-98C3D0E9EC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FCD5DC-77CE-8E1C-A8E5-BA0A16672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4776C-0F6E-25A7-B8B3-5022493F6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42BE-4DB3-3044-8FBC-250DFAC45269}" type="datetimeFigureOut">
              <a:rPr lang="en-US" smtClean="0"/>
              <a:t>12/3/22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93F2A-54D4-AC94-DB53-0B4B3F1F3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6C6A1-9BC4-F465-2A2D-26C3F61FC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C78C2-B48A-F141-876E-21C028EB5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5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59D239-BFC2-9B67-636C-74A8466CF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14243-C2E2-B2ED-B87D-1277B9736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FCDD4-7DB8-92D3-97BC-24B091F710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542BE-4DB3-3044-8FBC-250DFAC45269}" type="datetimeFigureOut">
              <a:rPr lang="en-US" smtClean="0"/>
              <a:t>12/3/22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D4AB4-4C30-187E-A672-AB09E751E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65398-BB6B-1FA4-757F-5A23C31FF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C78C2-B48A-F141-876E-21C028EB5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17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now, outdoor, orange, skiing&#10;&#10;Description automatically generated">
            <a:extLst>
              <a:ext uri="{FF2B5EF4-FFF2-40B4-BE49-F238E27FC236}">
                <a16:creationId xmlns:a16="http://schemas.microsoft.com/office/drawing/2014/main" id="{1BB3E506-3EA8-3D25-6616-97C2E0C12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803" y="1815984"/>
            <a:ext cx="5148394" cy="322603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A143872-E9DB-814C-7A26-722FA3EC7C2B}"/>
              </a:ext>
            </a:extLst>
          </p:cNvPr>
          <p:cNvSpPr/>
          <p:nvPr/>
        </p:nvSpPr>
        <p:spPr>
          <a:xfrm>
            <a:off x="3521803" y="854803"/>
            <a:ext cx="5148394" cy="51483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70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Harry Freeman</dc:creator>
  <cp:lastModifiedBy>Harry Freeman</cp:lastModifiedBy>
  <cp:revision>1</cp:revision>
  <dcterms:created xsi:type="dcterms:W3CDTF">2022-12-03T17:35:33Z</dcterms:created>
  <dcterms:modified xsi:type="dcterms:W3CDTF">2022-12-03T18:01:41Z</dcterms:modified>
</cp:coreProperties>
</file>