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notesMasterIdLst>
    <p:notesMasterId r:id="rId6"/>
  </p:notesMasterIdLst>
  <p:sldIdLst>
    <p:sldId id="270" r:id="rId5"/>
  </p:sldIdLst>
  <p:sldSz cx="9144000" cy="6858000" type="screen4x3"/>
  <p:notesSz cx="6797675" cy="9926638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ato" panose="020F0502020204030203" pitchFamily="34" charset="77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ato" panose="020F0502020204030203" pitchFamily="34" charset="77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ato" panose="020F0502020204030203" pitchFamily="34" charset="77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ato" panose="020F0502020204030203" pitchFamily="34" charset="77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ato" panose="020F0502020204030203" pitchFamily="34" charset="77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Lato" panose="020F0502020204030203" pitchFamily="34" charset="77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Lato" panose="020F0502020204030203" pitchFamily="34" charset="77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Lato" panose="020F0502020204030203" pitchFamily="34" charset="77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Lato" panose="020F0502020204030203" pitchFamily="34" charset="77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">
          <p15:clr>
            <a:srgbClr val="A4A3A4"/>
          </p15:clr>
        </p15:guide>
        <p15:guide id="2" pos="5449">
          <p15:clr>
            <a:srgbClr val="A4A3A4"/>
          </p15:clr>
        </p15:guide>
        <p15:guide id="3" pos="295">
          <p15:clr>
            <a:srgbClr val="A4A3A4"/>
          </p15:clr>
        </p15:guide>
        <p15:guide id="4" orient="horz" pos="40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706B2"/>
    <a:srgbClr val="BE93E0"/>
    <a:srgbClr val="DEB9F7"/>
    <a:srgbClr val="C50637"/>
    <a:srgbClr val="CCD325"/>
    <a:srgbClr val="EFA52D"/>
    <a:srgbClr val="E064FF"/>
    <a:srgbClr val="67C5DA"/>
    <a:srgbClr val="0096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972" y="72"/>
      </p:cViewPr>
      <p:guideLst>
        <p:guide orient="horz" pos="300"/>
        <p:guide pos="5449"/>
        <p:guide pos="295"/>
        <p:guide orient="horz" pos="40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DC47615-568D-A04E-858D-8BB01258DB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988E19-09D0-964E-B804-40595411676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54FB5C7-AB8D-ED45-BC88-0BA19C69857C}" type="datetimeFigureOut">
              <a:rPr lang="en-US" smtClean="0"/>
              <a:pPr>
                <a:defRPr/>
              </a:pPr>
              <a:t>3/31/2023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6AAE6C4-BF54-1548-888B-74960E8350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EBB10F5-BA99-7B4A-8BFD-2B54080956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191E01-9B3F-344A-A539-FD3742AC89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18716-7DFC-E343-9BA4-37A2F1EC8C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BA3725A-15A9-7648-BA3D-FC933576D2E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lide Image Placeholder 1">
            <a:extLst>
              <a:ext uri="{FF2B5EF4-FFF2-40B4-BE49-F238E27FC236}">
                <a16:creationId xmlns:a16="http://schemas.microsoft.com/office/drawing/2014/main" id="{555B9E9B-1085-B842-81AD-5F7BAAA0A6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8" name="Notes Placeholder 2">
            <a:extLst>
              <a:ext uri="{FF2B5EF4-FFF2-40B4-BE49-F238E27FC236}">
                <a16:creationId xmlns:a16="http://schemas.microsoft.com/office/drawing/2014/main" id="{5AF9E4E6-6272-5D4B-8738-4D5D39109A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19" name="Slide Number Placeholder 3">
            <a:extLst>
              <a:ext uri="{FF2B5EF4-FFF2-40B4-BE49-F238E27FC236}">
                <a16:creationId xmlns:a16="http://schemas.microsoft.com/office/drawing/2014/main" id="{566BAA3D-3C7A-614B-8263-82FCC0A7A3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ato" panose="020F05020202040302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Lato" panose="020F05020202040302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Lato" panose="020F05020202040302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Lato" panose="020F05020202040302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Lato" panose="020F0502020204030203" pitchFamily="34" charset="7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7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7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7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77"/>
              </a:defRPr>
            </a:lvl9pPr>
          </a:lstStyle>
          <a:p>
            <a:fld id="{8D263037-262C-2746-9503-CE1F33739E89}" type="slidenum">
              <a:rPr lang="en-US" altLang="en-US" smtClean="0">
                <a:latin typeface="Arial" panose="020B0604020202020204" pitchFamily="34" charset="0"/>
              </a:rPr>
              <a:pPr/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if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tif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tiff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E2473E-69FA-6D49-B665-D1C787EB797A}"/>
              </a:ext>
            </a:extLst>
          </p:cNvPr>
          <p:cNvSpPr/>
          <p:nvPr userDrawn="1"/>
        </p:nvSpPr>
        <p:spPr>
          <a:xfrm>
            <a:off x="-1" y="1587"/>
            <a:ext cx="9144000" cy="6856413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tx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" name="Picture 20">
            <a:extLst>
              <a:ext uri="{FF2B5EF4-FFF2-40B4-BE49-F238E27FC236}">
                <a16:creationId xmlns:a16="http://schemas.microsoft.com/office/drawing/2014/main" id="{CDBD3E69-6C93-384C-B819-D2381415F62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08900" y="336550"/>
            <a:ext cx="1098550" cy="762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566BE1A-94AC-4E42-876A-05AEA86395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3"/>
          <a:stretch/>
        </p:blipFill>
        <p:spPr>
          <a:xfrm rot="16200000" flipH="1" flipV="1">
            <a:off x="240952" y="-240951"/>
            <a:ext cx="1272561" cy="175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81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or Servic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DCE13A2C-3CA4-0941-9F9A-92AB7CEA7D3C}"/>
              </a:ext>
            </a:extLst>
          </p:cNvPr>
          <p:cNvSpPr/>
          <p:nvPr userDrawn="1"/>
        </p:nvSpPr>
        <p:spPr>
          <a:xfrm>
            <a:off x="-1" y="1587"/>
            <a:ext cx="2007144" cy="68564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BC9959E-B16F-6C43-8202-6FEC6FFB96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461" t="19427" r="24469" b="20317"/>
          <a:stretch/>
        </p:blipFill>
        <p:spPr>
          <a:xfrm flipH="1">
            <a:off x="-182880" y="1148080"/>
            <a:ext cx="4238942" cy="4561840"/>
          </a:xfrm>
          <a:prstGeom prst="rect">
            <a:avLst/>
          </a:prstGeom>
          <a:effectLst>
            <a:outerShdw blurRad="12700" dist="12700" dir="2700000" algn="tl" rotWithShape="0">
              <a:schemeClr val="bg1">
                <a:lumMod val="75000"/>
                <a:alpha val="40000"/>
              </a:schemeClr>
            </a:outerShdw>
          </a:effectLst>
        </p:spPr>
      </p:pic>
      <p:pic>
        <p:nvPicPr>
          <p:cNvPr id="4" name="Picture 20">
            <a:extLst>
              <a:ext uri="{FF2B5EF4-FFF2-40B4-BE49-F238E27FC236}">
                <a16:creationId xmlns:a16="http://schemas.microsoft.com/office/drawing/2014/main" id="{32C9C22A-E02B-C945-AF16-9D17AEAEA5C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08900" y="336550"/>
            <a:ext cx="1098550" cy="762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A6C89BC-4C34-124E-B9DC-906D378759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3"/>
          <a:stretch/>
        </p:blipFill>
        <p:spPr>
          <a:xfrm rot="16200000" flipH="1" flipV="1">
            <a:off x="240952" y="-240951"/>
            <a:ext cx="1272561" cy="1754466"/>
          </a:xfrm>
          <a:prstGeom prst="rect">
            <a:avLst/>
          </a:prstGeom>
        </p:spPr>
      </p:pic>
      <p:pic>
        <p:nvPicPr>
          <p:cNvPr id="10" name="Picture 20">
            <a:extLst>
              <a:ext uri="{FF2B5EF4-FFF2-40B4-BE49-F238E27FC236}">
                <a16:creationId xmlns:a16="http://schemas.microsoft.com/office/drawing/2014/main" id="{44B3973E-DCC3-C648-B057-3A0CBF4422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08900" y="336550"/>
            <a:ext cx="1098550" cy="762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B1B250E-137A-F648-A30F-A2AD7A59CC72}"/>
              </a:ext>
            </a:extLst>
          </p:cNvPr>
          <p:cNvSpPr>
            <a:spLocks/>
          </p:cNvSpPr>
          <p:nvPr userDrawn="1"/>
        </p:nvSpPr>
        <p:spPr>
          <a:xfrm rot="5400000">
            <a:off x="1300137" y="698341"/>
            <a:ext cx="1447800" cy="384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CA2B933F-341C-0149-B4C4-4572A08039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 rot="16200000">
            <a:off x="1284724" y="327963"/>
            <a:ext cx="1517044" cy="914400"/>
          </a:xfr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SERVICES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08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or Servic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FA53C53-1DCA-484C-B63B-21403D94C4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03363" y="0"/>
            <a:ext cx="7640637" cy="2252663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5000"/>
              </a:srgbClr>
            </a:outerShdw>
          </a:effectLst>
        </p:spPr>
      </p:pic>
      <p:pic>
        <p:nvPicPr>
          <p:cNvPr id="15" name="Picture 14" descr="A picture containing text, device&#10;&#10;Description automatically generated">
            <a:extLst>
              <a:ext uri="{FF2B5EF4-FFF2-40B4-BE49-F238E27FC236}">
                <a16:creationId xmlns:a16="http://schemas.microsoft.com/office/drawing/2014/main" id="{680B8B70-6EF7-E447-8013-7E4E345155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9353" y="356057"/>
            <a:ext cx="7825293" cy="6858000"/>
          </a:xfrm>
          <a:prstGeom prst="rect">
            <a:avLst/>
          </a:prstGeom>
        </p:spPr>
      </p:pic>
      <p:pic>
        <p:nvPicPr>
          <p:cNvPr id="4" name="Picture 20">
            <a:extLst>
              <a:ext uri="{FF2B5EF4-FFF2-40B4-BE49-F238E27FC236}">
                <a16:creationId xmlns:a16="http://schemas.microsoft.com/office/drawing/2014/main" id="{32C9C22A-E02B-C945-AF16-9D17AEAEA5C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08900" y="336550"/>
            <a:ext cx="1098550" cy="762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A6C89BC-4C34-124E-B9DC-906D378759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3"/>
          <a:stretch/>
        </p:blipFill>
        <p:spPr>
          <a:xfrm rot="16200000" flipH="1" flipV="1">
            <a:off x="240952" y="-240951"/>
            <a:ext cx="1272561" cy="1754466"/>
          </a:xfrm>
          <a:prstGeom prst="rect">
            <a:avLst/>
          </a:prstGeom>
        </p:spPr>
      </p:pic>
      <p:pic>
        <p:nvPicPr>
          <p:cNvPr id="10" name="Picture 20">
            <a:extLst>
              <a:ext uri="{FF2B5EF4-FFF2-40B4-BE49-F238E27FC236}">
                <a16:creationId xmlns:a16="http://schemas.microsoft.com/office/drawing/2014/main" id="{44B3973E-DCC3-C648-B057-3A0CBF4422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08900" y="336550"/>
            <a:ext cx="1098550" cy="762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CFD0C4C2-0BE5-E842-8953-504AF830C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0031" y="670465"/>
            <a:ext cx="3048773" cy="914400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GB"/>
              <a:t>Click to edit Master</a:t>
            </a: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C0CE89-AE92-C443-9AA1-8B6EEB12C1AE}"/>
              </a:ext>
            </a:extLst>
          </p:cNvPr>
          <p:cNvSpPr>
            <a:spLocks/>
          </p:cNvSpPr>
          <p:nvPr userDrawn="1"/>
        </p:nvSpPr>
        <p:spPr>
          <a:xfrm>
            <a:off x="496888" y="1611147"/>
            <a:ext cx="1447800" cy="384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55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or Servic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>
            <a:extLst>
              <a:ext uri="{FF2B5EF4-FFF2-40B4-BE49-F238E27FC236}">
                <a16:creationId xmlns:a16="http://schemas.microsoft.com/office/drawing/2014/main" id="{32C9C22A-E02B-C945-AF16-9D17AEAEA5C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08900" y="336550"/>
            <a:ext cx="1098550" cy="762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A6C89BC-4C34-124E-B9DC-906D378759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3"/>
          <a:stretch/>
        </p:blipFill>
        <p:spPr>
          <a:xfrm rot="16200000" flipH="1" flipV="1">
            <a:off x="240952" y="-240951"/>
            <a:ext cx="1272561" cy="1754466"/>
          </a:xfrm>
          <a:prstGeom prst="rect">
            <a:avLst/>
          </a:prstGeom>
        </p:spPr>
      </p:pic>
      <p:pic>
        <p:nvPicPr>
          <p:cNvPr id="10" name="Picture 20">
            <a:extLst>
              <a:ext uri="{FF2B5EF4-FFF2-40B4-BE49-F238E27FC236}">
                <a16:creationId xmlns:a16="http://schemas.microsoft.com/office/drawing/2014/main" id="{44B3973E-DCC3-C648-B057-3A0CBF4422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08900" y="336550"/>
            <a:ext cx="1098550" cy="762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B1B250E-137A-F648-A30F-A2AD7A59CC72}"/>
              </a:ext>
            </a:extLst>
          </p:cNvPr>
          <p:cNvSpPr>
            <a:spLocks/>
          </p:cNvSpPr>
          <p:nvPr userDrawn="1"/>
        </p:nvSpPr>
        <p:spPr>
          <a:xfrm>
            <a:off x="496888" y="1611147"/>
            <a:ext cx="1447800" cy="384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77CF1A-89F9-D34F-9D65-E66AEBA3716E}"/>
              </a:ext>
            </a:extLst>
          </p:cNvPr>
          <p:cNvSpPr/>
          <p:nvPr userDrawn="1"/>
        </p:nvSpPr>
        <p:spPr>
          <a:xfrm>
            <a:off x="404616" y="1701573"/>
            <a:ext cx="1347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eaLnBrk="1" hangingPunct="1">
              <a:lnSpc>
                <a:spcPct val="100000"/>
              </a:lnSpc>
              <a:defRPr/>
            </a:pPr>
            <a:r>
              <a:rPr lang="en-GB" altLang="en-US">
                <a:solidFill>
                  <a:schemeClr val="accent2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SERVICES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CFD0C4C2-0BE5-E842-8953-504AF830C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0031" y="670465"/>
            <a:ext cx="3048773" cy="914400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GB"/>
              <a:t>Click to edit Master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80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or Servic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>
            <a:extLst>
              <a:ext uri="{FF2B5EF4-FFF2-40B4-BE49-F238E27FC236}">
                <a16:creationId xmlns:a16="http://schemas.microsoft.com/office/drawing/2014/main" id="{32C9C22A-E02B-C945-AF16-9D17AEAEA5C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08900" y="336550"/>
            <a:ext cx="1098550" cy="762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A6C89BC-4C34-124E-B9DC-906D378759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3"/>
          <a:stretch/>
        </p:blipFill>
        <p:spPr>
          <a:xfrm rot="16200000" flipH="1" flipV="1">
            <a:off x="240952" y="-240951"/>
            <a:ext cx="1272561" cy="1754466"/>
          </a:xfrm>
          <a:prstGeom prst="rect">
            <a:avLst/>
          </a:prstGeom>
        </p:spPr>
      </p:pic>
      <p:pic>
        <p:nvPicPr>
          <p:cNvPr id="10" name="Picture 20">
            <a:extLst>
              <a:ext uri="{FF2B5EF4-FFF2-40B4-BE49-F238E27FC236}">
                <a16:creationId xmlns:a16="http://schemas.microsoft.com/office/drawing/2014/main" id="{44B3973E-DCC3-C648-B057-3A0CBF4422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08900" y="336550"/>
            <a:ext cx="1098550" cy="762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B1B250E-137A-F648-A30F-A2AD7A59CC72}"/>
              </a:ext>
            </a:extLst>
          </p:cNvPr>
          <p:cNvSpPr>
            <a:spLocks/>
          </p:cNvSpPr>
          <p:nvPr userDrawn="1"/>
        </p:nvSpPr>
        <p:spPr>
          <a:xfrm>
            <a:off x="496888" y="1611147"/>
            <a:ext cx="1447800" cy="384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CFD0C4C2-0BE5-E842-8953-504AF830C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0031" y="670465"/>
            <a:ext cx="3048773" cy="914400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GB"/>
              <a:t>Click to edit Master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2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7626505-6AAC-034D-BFC0-3E83414E33A7}"/>
              </a:ext>
            </a:extLst>
          </p:cNvPr>
          <p:cNvSpPr/>
          <p:nvPr userDrawn="1"/>
        </p:nvSpPr>
        <p:spPr>
          <a:xfrm>
            <a:off x="0" y="3168650"/>
            <a:ext cx="7131050" cy="3649663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69FBA9-3C07-C74E-AA03-4CFC40DC53CC}"/>
              </a:ext>
            </a:extLst>
          </p:cNvPr>
          <p:cNvSpPr/>
          <p:nvPr userDrawn="1"/>
        </p:nvSpPr>
        <p:spPr>
          <a:xfrm>
            <a:off x="6153674" y="1"/>
            <a:ext cx="2990325" cy="685800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tx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42DAA315-8D87-7C49-9067-5A16156245B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48023956"/>
              </p:ext>
            </p:extLst>
          </p:nvPr>
        </p:nvGraphicFramePr>
        <p:xfrm>
          <a:off x="6570483" y="1636713"/>
          <a:ext cx="2144892" cy="150825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38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6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535">
                <a:tc>
                  <a:txBody>
                    <a:bodyPr/>
                    <a:lstStyle/>
                    <a:p>
                      <a:r>
                        <a:rPr lang="en-US" sz="900" b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</a:t>
                      </a:r>
                    </a:p>
                  </a:txBody>
                  <a:tcPr marL="0" marR="91410" marT="45692" marB="45692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91410" marT="45692" marB="45692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18">
                <a:tc>
                  <a:txBody>
                    <a:bodyPr/>
                    <a:lstStyle/>
                    <a:p>
                      <a:r>
                        <a:rPr lang="en-US" sz="900" b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</a:t>
                      </a:r>
                    </a:p>
                  </a:txBody>
                  <a:tcPr marL="0" marR="91410" marT="45692" marB="45692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E" sz="9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91410" marT="45692" marB="45692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18">
                <a:tc>
                  <a:txBody>
                    <a:bodyPr/>
                    <a:lstStyle/>
                    <a:p>
                      <a:r>
                        <a:rPr lang="en-US" sz="900" b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Client</a:t>
                      </a:r>
                    </a:p>
                  </a:txBody>
                  <a:tcPr marL="0" marR="91410" marT="45692" marB="45692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E" sz="9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91410" marT="45692" marB="45692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18">
                <a:tc>
                  <a:txBody>
                    <a:bodyPr/>
                    <a:lstStyle/>
                    <a:p>
                      <a:r>
                        <a:rPr lang="en-US" sz="900" b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Consultant</a:t>
                      </a:r>
                    </a:p>
                  </a:txBody>
                  <a:tcPr marL="0" marR="91410" marT="45692" marB="45692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E" sz="9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91410" marT="45692" marB="45692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18">
                <a:tc>
                  <a:txBody>
                    <a:bodyPr/>
                    <a:lstStyle/>
                    <a:p>
                      <a:r>
                        <a:rPr lang="en-US" sz="900" b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</a:t>
                      </a:r>
                    </a:p>
                  </a:txBody>
                  <a:tcPr marL="0" marR="91410" marT="45692" marB="45692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E" sz="9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91410" marT="45692" marB="45692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18">
                <a:tc>
                  <a:txBody>
                    <a:bodyPr/>
                    <a:lstStyle/>
                    <a:p>
                      <a:r>
                        <a:rPr lang="en-US" sz="900" b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Finish</a:t>
                      </a:r>
                    </a:p>
                  </a:txBody>
                  <a:tcPr marL="0" marR="91410" marT="45692" marB="45692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E" sz="9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91410" marT="45692" marB="45692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7" name="Picture 20">
            <a:extLst>
              <a:ext uri="{FF2B5EF4-FFF2-40B4-BE49-F238E27FC236}">
                <a16:creationId xmlns:a16="http://schemas.microsoft.com/office/drawing/2014/main" id="{26A09D59-7EE2-6345-8723-033DC28A843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32700" y="296863"/>
            <a:ext cx="1098550" cy="762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AFE1067-9F38-904E-B44D-F69E6B5398C5}"/>
              </a:ext>
            </a:extLst>
          </p:cNvPr>
          <p:cNvSpPr/>
          <p:nvPr userDrawn="1"/>
        </p:nvSpPr>
        <p:spPr>
          <a:xfrm>
            <a:off x="504825" y="3705225"/>
            <a:ext cx="1439863" cy="365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15EC85-05CD-8B45-BAD5-B1AFA4EAEF1E}"/>
              </a:ext>
            </a:extLst>
          </p:cNvPr>
          <p:cNvSpPr/>
          <p:nvPr userDrawn="1"/>
        </p:nvSpPr>
        <p:spPr>
          <a:xfrm>
            <a:off x="504825" y="1314450"/>
            <a:ext cx="1439863" cy="365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386518" y="466665"/>
            <a:ext cx="4644651" cy="761906"/>
          </a:xfrm>
        </p:spPr>
        <p:txBody>
          <a:bodyPr anchor="b">
            <a:normAutofit/>
          </a:bodyPr>
          <a:lstStyle>
            <a:lvl1pPr algn="l">
              <a:defRPr sz="2400" b="1" spc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1"/>
          </p:nvPr>
        </p:nvSpPr>
        <p:spPr>
          <a:xfrm>
            <a:off x="385763" y="1509117"/>
            <a:ext cx="4692650" cy="1389062"/>
          </a:xfrm>
        </p:spPr>
        <p:txBody>
          <a:bodyPr/>
          <a:lstStyle>
            <a:lvl1pPr marL="0" indent="0" algn="l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000">
                <a:solidFill>
                  <a:schemeClr val="tx1"/>
                </a:solidFill>
              </a:defRPr>
            </a:lvl2pPr>
            <a:lvl3pPr marL="914400" indent="0">
              <a:buNone/>
              <a:defRPr sz="1000">
                <a:solidFill>
                  <a:schemeClr val="tx1"/>
                </a:solidFill>
              </a:defRPr>
            </a:lvl3pPr>
            <a:lvl4pPr marL="1371600" indent="0">
              <a:buNone/>
              <a:defRPr sz="1000">
                <a:solidFill>
                  <a:schemeClr val="tx1"/>
                </a:solidFill>
              </a:defRPr>
            </a:lvl4pPr>
            <a:lvl5pPr marL="18288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>
          <a:xfrm>
            <a:off x="428714" y="3311902"/>
            <a:ext cx="4378281" cy="434359"/>
          </a:xfrm>
        </p:spPr>
        <p:txBody>
          <a:bodyPr>
            <a:normAutofit/>
          </a:bodyPr>
          <a:lstStyle>
            <a:lvl1pPr marL="0" indent="0" algn="l">
              <a:buNone/>
              <a:defRPr sz="1000" b="1">
                <a:solidFill>
                  <a:schemeClr val="tx2"/>
                </a:solidFill>
              </a:defRPr>
            </a:lvl1pPr>
            <a:lvl2pPr marL="342900" indent="0" algn="l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lvl="0"/>
            <a:r>
              <a:rPr lang="en-GB"/>
              <a:t>Click to edit Master subtitle style</a:t>
            </a:r>
          </a:p>
        </p:txBody>
      </p:sp>
      <p:sp>
        <p:nvSpPr>
          <p:cNvPr id="28" name="Text Placeholder 26"/>
          <p:cNvSpPr>
            <a:spLocks noGrp="1"/>
          </p:cNvSpPr>
          <p:nvPr>
            <p:ph type="body" sz="quarter" idx="12"/>
          </p:nvPr>
        </p:nvSpPr>
        <p:spPr>
          <a:xfrm>
            <a:off x="195549" y="3867508"/>
            <a:ext cx="4759223" cy="2724678"/>
          </a:xfrm>
        </p:spPr>
        <p:txBody>
          <a:bodyPr lIns="180000" numCol="2" spcCol="180000"/>
          <a:lstStyle>
            <a:lvl1pPr algn="l">
              <a:buClr>
                <a:schemeClr val="accent2"/>
              </a:buClr>
              <a:defRPr sz="800">
                <a:solidFill>
                  <a:schemeClr val="tx1"/>
                </a:solidFill>
              </a:defRPr>
            </a:lvl1pPr>
            <a:lvl5pPr marL="2000250" indent="-171450" algn="l"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Text Placeholder 35"/>
          <p:cNvSpPr>
            <a:spLocks noGrp="1"/>
          </p:cNvSpPr>
          <p:nvPr>
            <p:ph type="body" sz="quarter" idx="13"/>
          </p:nvPr>
        </p:nvSpPr>
        <p:spPr>
          <a:xfrm>
            <a:off x="7131050" y="1636081"/>
            <a:ext cx="1600986" cy="35358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</a:t>
            </a:r>
          </a:p>
        </p:txBody>
      </p:sp>
      <p:sp>
        <p:nvSpPr>
          <p:cNvPr id="43" name="Text Placeholder 35"/>
          <p:cNvSpPr>
            <a:spLocks noGrp="1"/>
          </p:cNvSpPr>
          <p:nvPr>
            <p:ph type="body" sz="quarter" idx="14"/>
          </p:nvPr>
        </p:nvSpPr>
        <p:spPr>
          <a:xfrm>
            <a:off x="7131050" y="2004330"/>
            <a:ext cx="1600986" cy="16549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</a:t>
            </a:r>
          </a:p>
        </p:txBody>
      </p:sp>
      <p:sp>
        <p:nvSpPr>
          <p:cNvPr id="44" name="Text Placeholder 35"/>
          <p:cNvSpPr>
            <a:spLocks noGrp="1"/>
          </p:cNvSpPr>
          <p:nvPr>
            <p:ph type="body" sz="quarter" idx="15"/>
          </p:nvPr>
        </p:nvSpPr>
        <p:spPr>
          <a:xfrm>
            <a:off x="7131048" y="2232928"/>
            <a:ext cx="1600987" cy="145757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</a:t>
            </a:r>
          </a:p>
        </p:txBody>
      </p:sp>
      <p:sp>
        <p:nvSpPr>
          <p:cNvPr id="45" name="Text Placeholder 35"/>
          <p:cNvSpPr>
            <a:spLocks noGrp="1"/>
          </p:cNvSpPr>
          <p:nvPr>
            <p:ph type="body" sz="quarter" idx="16"/>
          </p:nvPr>
        </p:nvSpPr>
        <p:spPr>
          <a:xfrm>
            <a:off x="7131048" y="2461527"/>
            <a:ext cx="1600988" cy="20491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</a:t>
            </a:r>
          </a:p>
        </p:txBody>
      </p:sp>
      <p:sp>
        <p:nvSpPr>
          <p:cNvPr id="46" name="Text Placeholder 35"/>
          <p:cNvSpPr>
            <a:spLocks noGrp="1"/>
          </p:cNvSpPr>
          <p:nvPr>
            <p:ph type="body" sz="quarter" idx="17"/>
          </p:nvPr>
        </p:nvSpPr>
        <p:spPr>
          <a:xfrm>
            <a:off x="7131048" y="2690127"/>
            <a:ext cx="1600988" cy="17189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</a:t>
            </a:r>
          </a:p>
        </p:txBody>
      </p:sp>
      <p:sp>
        <p:nvSpPr>
          <p:cNvPr id="47" name="Text Placeholder 35"/>
          <p:cNvSpPr>
            <a:spLocks noGrp="1"/>
          </p:cNvSpPr>
          <p:nvPr>
            <p:ph type="body" sz="quarter" idx="18"/>
          </p:nvPr>
        </p:nvSpPr>
        <p:spPr>
          <a:xfrm>
            <a:off x="7131048" y="2927192"/>
            <a:ext cx="1600988" cy="12827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</a:t>
            </a:r>
          </a:p>
        </p:txBody>
      </p:sp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47D7A321-DBC1-6043-89BC-C00A28B5EF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3"/>
          <a:stretch/>
        </p:blipFill>
        <p:spPr>
          <a:xfrm rot="16200000" flipH="1" flipV="1">
            <a:off x="240952" y="-240951"/>
            <a:ext cx="1272561" cy="1754466"/>
          </a:xfrm>
          <a:prstGeom prst="rect">
            <a:avLst/>
          </a:prstGeom>
        </p:spPr>
      </p:pic>
      <p:sp>
        <p:nvSpPr>
          <p:cNvPr id="32" name="Picture Placeholder 2">
            <a:extLst>
              <a:ext uri="{FF2B5EF4-FFF2-40B4-BE49-F238E27FC236}">
                <a16:creationId xmlns:a16="http://schemas.microsoft.com/office/drawing/2014/main" id="{0C250ABB-6C20-7542-B4C4-5D32820FC52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65763" y="3538803"/>
            <a:ext cx="3678237" cy="21640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4170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46DDBDA-C572-0E4C-81C5-6CDF3F16B101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tx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223820"/>
          </a:xfrm>
          <a:custGeom>
            <a:avLst/>
            <a:gdLst>
              <a:gd name="connsiteX0" fmla="*/ 0 w 12192000"/>
              <a:gd name="connsiteY0" fmla="*/ 0 h 6223820"/>
              <a:gd name="connsiteX1" fmla="*/ 12192000 w 12192000"/>
              <a:gd name="connsiteY1" fmla="*/ 0 h 6223820"/>
              <a:gd name="connsiteX2" fmla="*/ 12192000 w 12192000"/>
              <a:gd name="connsiteY2" fmla="*/ 5069989 h 6223820"/>
              <a:gd name="connsiteX3" fmla="*/ 11912432 w 12192000"/>
              <a:gd name="connsiteY3" fmla="*/ 5189901 h 6223820"/>
              <a:gd name="connsiteX4" fmla="*/ 6095999 w 12192000"/>
              <a:gd name="connsiteY4" fmla="*/ 6223820 h 6223820"/>
              <a:gd name="connsiteX5" fmla="*/ 279566 w 12192000"/>
              <a:gd name="connsiteY5" fmla="*/ 5189901 h 6223820"/>
              <a:gd name="connsiteX6" fmla="*/ 0 w 12192000"/>
              <a:gd name="connsiteY6" fmla="*/ 5069990 h 62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223820">
                <a:moveTo>
                  <a:pt x="0" y="0"/>
                </a:moveTo>
                <a:lnTo>
                  <a:pt x="12192000" y="0"/>
                </a:lnTo>
                <a:lnTo>
                  <a:pt x="12192000" y="5069989"/>
                </a:lnTo>
                <a:lnTo>
                  <a:pt x="11912432" y="5189901"/>
                </a:lnTo>
                <a:cubicBezTo>
                  <a:pt x="10331810" y="5835812"/>
                  <a:pt x="8305414" y="6223820"/>
                  <a:pt x="6095999" y="6223820"/>
                </a:cubicBezTo>
                <a:cubicBezTo>
                  <a:pt x="3886584" y="6223820"/>
                  <a:pt x="1860188" y="5835812"/>
                  <a:pt x="279566" y="5189901"/>
                </a:cubicBezTo>
                <a:lnTo>
                  <a:pt x="0" y="5069990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869239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D39F143-30F1-1146-B56E-170523DBBA5D}"/>
              </a:ext>
            </a:extLst>
          </p:cNvPr>
          <p:cNvSpPr/>
          <p:nvPr userDrawn="1"/>
        </p:nvSpPr>
        <p:spPr>
          <a:xfrm>
            <a:off x="504825" y="1354138"/>
            <a:ext cx="1439863" cy="365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89E7E1-3050-3549-90B8-0C415B09B4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03363" y="0"/>
            <a:ext cx="7640637" cy="2252663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5000"/>
              </a:srgbClr>
            </a:outerShdw>
          </a:effectLst>
        </p:spPr>
      </p:pic>
      <p:pic>
        <p:nvPicPr>
          <p:cNvPr id="12" name="Picture 20">
            <a:extLst>
              <a:ext uri="{FF2B5EF4-FFF2-40B4-BE49-F238E27FC236}">
                <a16:creationId xmlns:a16="http://schemas.microsoft.com/office/drawing/2014/main" id="{067CA8F4-ACDA-5F4C-9C1F-8BE917383CF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08900" y="336550"/>
            <a:ext cx="1098550" cy="762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263E94B6-3D07-6A4D-A0A9-F097F67D2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518" y="466665"/>
            <a:ext cx="8370529" cy="483487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278E530-ACF8-AC4D-870C-5DD21665B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519" y="962314"/>
            <a:ext cx="8370529" cy="454501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4AE7001E-D09D-8546-902B-B3B375E304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3"/>
          <a:stretch/>
        </p:blipFill>
        <p:spPr>
          <a:xfrm rot="16200000" flipH="1" flipV="1">
            <a:off x="198530" y="-198529"/>
            <a:ext cx="1272561" cy="16696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0C1A25F-B7C8-604E-B26F-947BA354D0D9}"/>
              </a:ext>
            </a:extLst>
          </p:cNvPr>
          <p:cNvSpPr/>
          <p:nvPr userDrawn="1"/>
        </p:nvSpPr>
        <p:spPr>
          <a:xfrm>
            <a:off x="271463" y="2297866"/>
            <a:ext cx="8500174" cy="36017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407E92-6B03-984D-A8A9-0DEBC5D691BE}"/>
              </a:ext>
            </a:extLst>
          </p:cNvPr>
          <p:cNvSpPr/>
          <p:nvPr userDrawn="1"/>
        </p:nvSpPr>
        <p:spPr>
          <a:xfrm rot="10800000">
            <a:off x="492365" y="1736903"/>
            <a:ext cx="7244865" cy="472366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C968C2-DEE1-1844-951B-F79BE21E06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85729" b="-23963"/>
          <a:stretch/>
        </p:blipFill>
        <p:spPr>
          <a:xfrm>
            <a:off x="492364" y="1736903"/>
            <a:ext cx="7244866" cy="472366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5000"/>
              </a:srgbClr>
            </a:outerShdw>
          </a:effectLst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B4764014-D6EC-794D-A39C-3EAED67DF0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37230" y="3338444"/>
            <a:ext cx="1034407" cy="311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590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F6CBFE3-92C1-7D46-B1BC-819DEC9711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F82BBAFB-A979-2E40-B84C-0FAEAA76621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6E8B9-B1A6-B341-B1AF-72B9FAD5D4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F980873-76C4-804B-9926-037AF4CC617C}" type="datetimeFigureOut">
              <a:rPr lang="en-GB"/>
              <a:pPr>
                <a:defRPr/>
              </a:pPr>
              <a:t>31/03/2023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BD96E-FA52-1C46-BAE8-76AFF2764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7953B-7EDE-E846-93B5-7D4152A36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2E27FE1-5827-2F40-9C4D-1387B5E89E6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21" r:id="rId2"/>
    <p:sldLayoutId id="2147483824" r:id="rId3"/>
    <p:sldLayoutId id="2147483823" r:id="rId4"/>
    <p:sldLayoutId id="2147483825" r:id="rId5"/>
    <p:sldLayoutId id="2147483816" r:id="rId6"/>
    <p:sldLayoutId id="2147483817" r:id="rId7"/>
    <p:sldLayoutId id="2147483820" r:id="rId8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 spc="3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 Heavy" panose="020F0502020204030203" pitchFamily="34" charset="77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 Heavy" panose="020F0502020204030203" pitchFamily="34" charset="77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 Heavy" panose="020F0502020204030203" pitchFamily="34" charset="77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 Heavy" panose="020F0502020204030203" pitchFamily="34" charset="77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1.tiff"/><Relationship Id="rId12" Type="http://schemas.openxmlformats.org/officeDocument/2006/relationships/image" Target="../media/image16.jpeg"/><Relationship Id="rId2" Type="http://schemas.openxmlformats.org/officeDocument/2006/relationships/audio" Target="file:///C:\Users\harry\OneDrive\Documents\coding\ppt_web_app\sample%20ppts\big%20sample%20only%20mp3\1.mp3" TargetMode="External"/><Relationship Id="rId1" Type="http://schemas.microsoft.com/office/2007/relationships/media" Target="file:///C:\Users\harry\OneDrive\Documents\coding\ppt_web_app\sample%20ppts\big%20sample%20only%20mp3\1.mp3" TargetMode="External"/><Relationship Id="rId6" Type="http://schemas.openxmlformats.org/officeDocument/2006/relationships/image" Target="../media/image10.tiff"/><Relationship Id="rId11" Type="http://schemas.openxmlformats.org/officeDocument/2006/relationships/image" Target="../media/image15.jpeg"/><Relationship Id="rId5" Type="http://schemas.openxmlformats.org/officeDocument/2006/relationships/image" Target="../media/image9.jpeg"/><Relationship Id="rId10" Type="http://schemas.openxmlformats.org/officeDocument/2006/relationships/image" Target="../media/image14.tiff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8">
            <a:extLst>
              <a:ext uri="{FF2B5EF4-FFF2-40B4-BE49-F238E27FC236}">
                <a16:creationId xmlns:a16="http://schemas.microsoft.com/office/drawing/2014/main" id="{3066719E-512B-D047-BE1C-77A543B2D1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2" y="0"/>
            <a:ext cx="9144002" cy="683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10">
            <a:extLst>
              <a:ext uri="{FF2B5EF4-FFF2-40B4-BE49-F238E27FC236}">
                <a16:creationId xmlns:a16="http://schemas.microsoft.com/office/drawing/2014/main" id="{E52C0A8F-83E7-A945-908C-5B30B5B3E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0800000">
            <a:off x="-4" y="12700"/>
            <a:ext cx="9144000" cy="683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0">
            <a:extLst>
              <a:ext uri="{FF2B5EF4-FFF2-40B4-BE49-F238E27FC236}">
                <a16:creationId xmlns:a16="http://schemas.microsoft.com/office/drawing/2014/main" id="{7BE83AAB-AF25-194B-BE78-4E9E08EA1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0800000">
            <a:off x="-202857" y="51080"/>
            <a:ext cx="9144000" cy="683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52B42A-B0A6-CA48-B065-C42C93F2B3E0}"/>
              </a:ext>
            </a:extLst>
          </p:cNvPr>
          <p:cNvSpPr txBox="1"/>
          <p:nvPr/>
        </p:nvSpPr>
        <p:spPr>
          <a:xfrm>
            <a:off x="548932" y="1344726"/>
            <a:ext cx="7921625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4000" dirty="0">
                <a:solidFill>
                  <a:schemeClr val="bg2"/>
                </a:solidFill>
                <a:latin typeface="+mj-lt"/>
              </a:rPr>
              <a:t>Suir Engineering</a:t>
            </a:r>
            <a:br>
              <a:rPr lang="en-GB" sz="4000" dirty="0">
                <a:solidFill>
                  <a:schemeClr val="bg2"/>
                </a:solidFill>
                <a:latin typeface="+mj-lt"/>
              </a:rPr>
            </a:br>
            <a:r>
              <a:rPr lang="en-GB" sz="4000" dirty="0">
                <a:solidFill>
                  <a:schemeClr val="bg2"/>
                </a:solidFill>
                <a:latin typeface="+mj-lt"/>
              </a:rPr>
              <a:t>EHS Induction Kilkenny Cheese </a:t>
            </a:r>
            <a:endParaRPr lang="en-GB" sz="71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9699" name="TextBox 12">
            <a:extLst>
              <a:ext uri="{FF2B5EF4-FFF2-40B4-BE49-F238E27FC236}">
                <a16:creationId xmlns:a16="http://schemas.microsoft.com/office/drawing/2014/main" id="{975CE816-2BC7-EC4F-9332-4DC8CBED4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5550" y="5845175"/>
            <a:ext cx="2227263" cy="3556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ato" panose="020F05020202040302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Lato" panose="020F05020202040302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Lato" panose="020F05020202040302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Lato" panose="020F05020202040302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Lato" panose="020F05020202040302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77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id-ID" altLang="en-US" sz="1300" spc="30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www.suireng.com</a:t>
            </a:r>
            <a:endParaRPr lang="en-GB" altLang="en-US" sz="1300" spc="30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8" name="Picture 11">
            <a:extLst>
              <a:ext uri="{FF2B5EF4-FFF2-40B4-BE49-F238E27FC236}">
                <a16:creationId xmlns:a16="http://schemas.microsoft.com/office/drawing/2014/main" id="{937180EA-F400-574B-853A-ED5DD9B5D54F}"/>
              </a:ext>
            </a:extLst>
          </p:cNvPr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V="1">
            <a:off x="6396038" y="6297931"/>
            <a:ext cx="2545105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20">
            <a:extLst>
              <a:ext uri="{FF2B5EF4-FFF2-40B4-BE49-F238E27FC236}">
                <a16:creationId xmlns:a16="http://schemas.microsoft.com/office/drawing/2014/main" id="{CECD2A21-9EBB-5E45-8CCA-C3C4B108A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18375" y="407988"/>
            <a:ext cx="1387475" cy="962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E68637D9-08CF-3D4B-AC9E-542B4898F231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551337" y="4563089"/>
            <a:ext cx="1756273" cy="28589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DFDB4C-1357-4370-AB48-A2D6EB9CD9C7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70557" y="5992562"/>
            <a:ext cx="470586" cy="16289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F6223A-B196-46F8-B525-1189A32F8573}"/>
              </a:ext>
            </a:extLst>
          </p:cNvPr>
          <p:cNvSpPr/>
          <p:nvPr/>
        </p:nvSpPr>
        <p:spPr>
          <a:xfrm>
            <a:off x="28588" y="51080"/>
            <a:ext cx="27258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1200">
                <a:solidFill>
                  <a:schemeClr val="bg1">
                    <a:lumMod val="85000"/>
                  </a:schemeClr>
                </a:solidFill>
              </a:rPr>
              <a:t>Title: IMSL-EHS-03 EHS Site Induction</a:t>
            </a:r>
          </a:p>
          <a:p>
            <a:r>
              <a:rPr lang="en-IE" sz="1200">
                <a:solidFill>
                  <a:schemeClr val="bg1">
                    <a:lumMod val="85000"/>
                  </a:schemeClr>
                </a:solidFill>
              </a:rPr>
              <a:t> Revision: 1</a:t>
            </a:r>
          </a:p>
          <a:p>
            <a:r>
              <a:rPr lang="en-IE" sz="1200">
                <a:solidFill>
                  <a:schemeClr val="bg1">
                    <a:lumMod val="85000"/>
                  </a:schemeClr>
                </a:solidFill>
              </a:rPr>
              <a:t>Date: March 2021</a:t>
            </a:r>
            <a:endParaRPr lang="en-IE" sz="1200"/>
          </a:p>
        </p:txBody>
      </p:sp>
      <p:pic>
        <p:nvPicPr>
          <p:cNvPr id="4" name="Picture 3" descr="A picture containing text, outdoor&#10;&#10;Description automatically generated">
            <a:extLst>
              <a:ext uri="{FF2B5EF4-FFF2-40B4-BE49-F238E27FC236}">
                <a16:creationId xmlns:a16="http://schemas.microsoft.com/office/drawing/2014/main" id="{D84EF96F-B238-9ACE-1175-DDA141CFA19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38" y="2663659"/>
            <a:ext cx="4366645" cy="2849616"/>
          </a:xfrm>
          <a:prstGeom prst="rect">
            <a:avLst/>
          </a:prstGeom>
        </p:spPr>
      </p:pic>
      <p:pic>
        <p:nvPicPr>
          <p:cNvPr id="7" name="Picture 6" descr="A building with cars parked in front&#10;&#10;Description automatically generated with low confidence">
            <a:extLst>
              <a:ext uri="{FF2B5EF4-FFF2-40B4-BE49-F238E27FC236}">
                <a16:creationId xmlns:a16="http://schemas.microsoft.com/office/drawing/2014/main" id="{2A25293C-915E-8D95-61BF-18CDD63F382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283" y="2663658"/>
            <a:ext cx="4150080" cy="2849616"/>
          </a:xfrm>
          <a:prstGeom prst="rect">
            <a:avLst/>
          </a:prstGeom>
        </p:spPr>
      </p:pic>
      <p:pic>
        <p:nvPicPr>
          <p:cNvPr id="2" name="1">
            <a:hlinkClick r:id="" action="ppaction://media"/>
            <a:extLst>
              <a:ext uri="{FF2B5EF4-FFF2-40B4-BE49-F238E27FC236}">
                <a16:creationId xmlns:a16="http://schemas.microsoft.com/office/drawing/2014/main" id="{ABAE669B-7863-DD8F-6CEE-C9CF4868B9A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127000" y="127000"/>
            <a:ext cx="487363" cy="487363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25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2060"/>
      </a:dk1>
      <a:lt1>
        <a:srgbClr val="CCCCCC"/>
      </a:lt1>
      <a:dk2>
        <a:srgbClr val="1F497D"/>
      </a:dk2>
      <a:lt2>
        <a:srgbClr val="F3F3F3"/>
      </a:lt2>
      <a:accent1>
        <a:srgbClr val="FFDD15"/>
      </a:accent1>
      <a:accent2>
        <a:srgbClr val="57C1EF"/>
      </a:accent2>
      <a:accent3>
        <a:srgbClr val="707070"/>
      </a:accent3>
      <a:accent4>
        <a:srgbClr val="3A3A3A"/>
      </a:accent4>
      <a:accent5>
        <a:srgbClr val="000000"/>
      </a:accent5>
      <a:accent6>
        <a:srgbClr val="BFC0BE"/>
      </a:accent6>
      <a:hlink>
        <a:srgbClr val="57C1EF"/>
      </a:hlink>
      <a:folHlink>
        <a:srgbClr val="00284C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3C73600BD3684094E1F53218D1583D" ma:contentTypeVersion="18" ma:contentTypeDescription="Create a new document." ma:contentTypeScope="" ma:versionID="e3f09473b05f5f294c9cd73de03d86d4">
  <xsd:schema xmlns:xsd="http://www.w3.org/2001/XMLSchema" xmlns:xs="http://www.w3.org/2001/XMLSchema" xmlns:p="http://schemas.microsoft.com/office/2006/metadata/properties" xmlns:ns2="e32cee05-f9d7-4b66-a227-a04d007926fe" xmlns:ns3="a370c42e-71a8-4579-9caa-2e9189182959" xmlns:ns4="e66fd4a7-be0a-4a65-8201-a519df0de6c1" targetNamespace="http://schemas.microsoft.com/office/2006/metadata/properties" ma:root="true" ma:fieldsID="42f20d748413217eef997f61d38ffcb2" ns2:_="" ns3:_="" ns4:_="">
    <xsd:import namespace="e32cee05-f9d7-4b66-a227-a04d007926fe"/>
    <xsd:import namespace="a370c42e-71a8-4579-9caa-2e9189182959"/>
    <xsd:import namespace="e66fd4a7-be0a-4a65-8201-a519df0de6c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2cee05-f9d7-4b66-a227-a04d007926f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70c42e-71a8-4579-9caa-2e91891829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2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4" nillable="true" ma:taxonomy="true" ma:internalName="lcf76f155ced4ddcb4097134ff3c332f" ma:taxonomyFieldName="MediaServiceImageTags" ma:displayName="Image Tags" ma:readOnly="false" ma:fieldId="{5cf76f15-5ced-4ddc-b409-7134ff3c332f}" ma:taxonomyMulti="true" ma:sspId="0f191877-6595-40c8-8840-f654f403821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6fd4a7-be0a-4a65-8201-a519df0de6c1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877f0d65-b20c-492c-8387-109b01d5e79b}" ma:internalName="TaxCatchAll" ma:showField="CatchAllData" ma:web="e66fd4a7-be0a-4a65-8201-a519df0de6c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370c42e-71a8-4579-9caa-2e9189182959">
      <Terms xmlns="http://schemas.microsoft.com/office/infopath/2007/PartnerControls"/>
    </lcf76f155ced4ddcb4097134ff3c332f>
    <TaxCatchAll xmlns="e66fd4a7-be0a-4a65-8201-a519df0de6c1" xsi:nil="true"/>
  </documentManagement>
</p:properties>
</file>

<file path=customXml/itemProps1.xml><?xml version="1.0" encoding="utf-8"?>
<ds:datastoreItem xmlns:ds="http://schemas.openxmlformats.org/officeDocument/2006/customXml" ds:itemID="{463418C9-8BA2-4F87-B30F-CDFBD494B00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EAC610E-5DED-4607-A5E1-6E0417DA9D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32cee05-f9d7-4b66-a227-a04d007926fe"/>
    <ds:schemaRef ds:uri="a370c42e-71a8-4579-9caa-2e9189182959"/>
    <ds:schemaRef ds:uri="e66fd4a7-be0a-4a65-8201-a519df0de6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818E30-59D9-40B1-B7A7-22AF246D9D4A}">
  <ds:schemaRefs>
    <ds:schemaRef ds:uri="e32cee05-f9d7-4b66-a227-a04d007926fe"/>
    <ds:schemaRef ds:uri="http://purl.org/dc/elements/1.1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e66fd4a7-be0a-4a65-8201-a519df0de6c1"/>
    <ds:schemaRef ds:uri="a370c42e-71a8-4579-9caa-2e9189182959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</Words>
  <Application>Microsoft Office PowerPoint</Application>
  <PresentationFormat>On-screen Show (4:3)</PresentationFormat>
  <Paragraphs>6</Paragraphs>
  <Slides>1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Century Gothic</vt:lpstr>
      <vt:lpstr>Lato</vt:lpstr>
      <vt:lpstr>Lato Heavy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Andrian Kurniawan</dc:creator>
  <cp:lastModifiedBy>Harry O'Brien</cp:lastModifiedBy>
  <cp:revision>43</cp:revision>
  <cp:lastPrinted>2021-04-12T11:50:02Z</cp:lastPrinted>
  <dcterms:created xsi:type="dcterms:W3CDTF">2016-08-26T09:16:18Z</dcterms:created>
  <dcterms:modified xsi:type="dcterms:W3CDTF">2023-03-31T21:04:50Z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0x010100F43C73600BD3684094E1F53218D1583D</vt:lpwstr>
  </property>
</Properties>
</file>