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57BCA-E2B3-1F4F-8D76-BCA40574B9C3}" type="datetimeFigureOut">
              <a:rPr lang="en-US" smtClean="0"/>
              <a:t>5/11/12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E61D-EB39-B84B-98D2-9EA07D67F9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AE61D-EB39-B84B-98D2-9EA07D67F9F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7137-E367-B049-97B7-C4E93B596C05}" type="datetimeFigureOut">
              <a:rPr lang="en-US" smtClean="0"/>
              <a:pPr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181C-0628-FA43-BD30-A5DBCD892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1692306" y="2275887"/>
            <a:ext cx="1219200" cy="1158875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6800" rIns="90000" bIns="46800"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Load Balancer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Snip Diagonal Corner Rectangle 14"/>
          <p:cNvSpPr/>
          <p:nvPr/>
        </p:nvSpPr>
        <p:spPr bwMode="auto">
          <a:xfrm>
            <a:off x="508031" y="3843597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794372" y="3310937"/>
            <a:ext cx="569052" cy="472335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nip Diagonal Corner Rectangle 28"/>
          <p:cNvSpPr/>
          <p:nvPr/>
        </p:nvSpPr>
        <p:spPr bwMode="auto">
          <a:xfrm>
            <a:off x="2648289" y="3845186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rot="10800000" flipV="1">
            <a:off x="1196408" y="3250612"/>
            <a:ext cx="570511" cy="529482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2"/>
          <p:cNvSpPr>
            <a:spLocks noChangeArrowheads="1"/>
          </p:cNvSpPr>
          <p:nvPr/>
        </p:nvSpPr>
        <p:spPr bwMode="auto">
          <a:xfrm>
            <a:off x="1947309" y="0"/>
            <a:ext cx="1219200" cy="1158875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6800" rIns="90000" bIns="46800"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Load Balancer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Snip Diagonal Corner Rectangle 37"/>
          <p:cNvSpPr/>
          <p:nvPr/>
        </p:nvSpPr>
        <p:spPr bwMode="auto">
          <a:xfrm>
            <a:off x="84784" y="1566121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www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7" idx="5"/>
          </p:cNvCxnSpPr>
          <p:nvPr/>
        </p:nvCxnSpPr>
        <p:spPr bwMode="auto">
          <a:xfrm rot="16200000" flipH="1">
            <a:off x="3056333" y="920790"/>
            <a:ext cx="578548" cy="715292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Diagonal Corner Rectangle 39"/>
          <p:cNvSpPr/>
          <p:nvPr/>
        </p:nvSpPr>
        <p:spPr bwMode="auto">
          <a:xfrm>
            <a:off x="1759597" y="1567710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www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stCxn id="37" idx="3"/>
          </p:cNvCxnSpPr>
          <p:nvPr/>
        </p:nvCxnSpPr>
        <p:spPr bwMode="auto">
          <a:xfrm rot="5400000">
            <a:off x="1416562" y="858415"/>
            <a:ext cx="578548" cy="840042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nip Diagonal Corner Rectangle 41"/>
          <p:cNvSpPr/>
          <p:nvPr/>
        </p:nvSpPr>
        <p:spPr bwMode="auto">
          <a:xfrm>
            <a:off x="3418727" y="1567710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www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rot="5400000">
            <a:off x="2407585" y="1367818"/>
            <a:ext cx="289276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nip Diagonal Corner Rectangle 50"/>
          <p:cNvSpPr/>
          <p:nvPr/>
        </p:nvSpPr>
        <p:spPr bwMode="auto">
          <a:xfrm>
            <a:off x="6588995" y="4000565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crons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Snip Diagonal Corner Rectangle 51"/>
          <p:cNvSpPr/>
          <p:nvPr/>
        </p:nvSpPr>
        <p:spPr bwMode="auto">
          <a:xfrm>
            <a:off x="566320" y="5952384"/>
            <a:ext cx="1486287" cy="88237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Javascript</a:t>
            </a:r>
            <a:r>
              <a:rPr lang="en-US" sz="2000" dirty="0" smtClean="0">
                <a:solidFill>
                  <a:schemeClr val="bg1"/>
                </a:solidFill>
              </a:rPr>
              <a:t> module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Snip Diagonal Corner Rectangle 52"/>
          <p:cNvSpPr/>
          <p:nvPr/>
        </p:nvSpPr>
        <p:spPr bwMode="auto">
          <a:xfrm>
            <a:off x="7544978" y="5542661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1600" dirty="0" err="1" smtClean="0">
                <a:solidFill>
                  <a:schemeClr val="bg1"/>
                </a:solidFill>
              </a:rPr>
              <a:t>eComm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MySql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Snip Diagonal Corner Rectangle 54"/>
          <p:cNvSpPr/>
          <p:nvPr/>
        </p:nvSpPr>
        <p:spPr bwMode="auto">
          <a:xfrm>
            <a:off x="108433" y="74555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Server Instance</a:t>
            </a:r>
          </a:p>
          <a:p>
            <a:pPr algn="ctr">
              <a:buFont typeface="Times New Roman" charset="0"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(Production)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Snip Diagonal Corner Rectangle 18"/>
          <p:cNvSpPr/>
          <p:nvPr/>
        </p:nvSpPr>
        <p:spPr bwMode="auto">
          <a:xfrm>
            <a:off x="5111924" y="5542661"/>
            <a:ext cx="1962345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1600" dirty="0" err="1" smtClean="0">
                <a:solidFill>
                  <a:schemeClr val="bg1"/>
                </a:solidFill>
              </a:rPr>
              <a:t>mongoDb</a:t>
            </a:r>
            <a:r>
              <a:rPr lang="en-US" sz="1600" dirty="0" smtClean="0">
                <a:solidFill>
                  <a:schemeClr val="bg1"/>
                </a:solidFill>
              </a:rPr>
              <a:t> cluster</a:t>
            </a:r>
          </a:p>
          <a:p>
            <a:pPr algn="ctr">
              <a:buFont typeface="Times New Roman" charset="0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(for </a:t>
            </a:r>
            <a:r>
              <a:rPr lang="en-US" sz="1600" dirty="0" err="1" smtClean="0">
                <a:solidFill>
                  <a:schemeClr val="bg1"/>
                </a:solidFill>
              </a:rPr>
              <a:t>autocomplete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Snip Diagonal Corner Rectangle 19"/>
          <p:cNvSpPr/>
          <p:nvPr/>
        </p:nvSpPr>
        <p:spPr bwMode="auto">
          <a:xfrm>
            <a:off x="2428845" y="5952384"/>
            <a:ext cx="1486287" cy="88237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Javascript</a:t>
            </a:r>
            <a:r>
              <a:rPr lang="en-US" sz="2000" dirty="0" smtClean="0">
                <a:solidFill>
                  <a:schemeClr val="bg1"/>
                </a:solidFill>
              </a:rPr>
              <a:t> module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1692306" y="4504233"/>
            <a:ext cx="1219200" cy="1158875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6800" rIns="90000" bIns="46800"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Load Balancer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21" idx="3"/>
            <a:endCxn id="52" idx="3"/>
          </p:cNvCxnSpPr>
          <p:nvPr/>
        </p:nvCxnSpPr>
        <p:spPr bwMode="auto">
          <a:xfrm rot="5400000">
            <a:off x="1360665" y="5442194"/>
            <a:ext cx="458989" cy="561390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5"/>
            <a:endCxn id="20" idx="3"/>
          </p:cNvCxnSpPr>
          <p:nvPr/>
        </p:nvCxnSpPr>
        <p:spPr bwMode="auto">
          <a:xfrm rot="16200000" flipH="1">
            <a:off x="2722979" y="5503373"/>
            <a:ext cx="458989" cy="439031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Diagonal Corner Rectangle 30"/>
          <p:cNvSpPr/>
          <p:nvPr/>
        </p:nvSpPr>
        <p:spPr bwMode="auto">
          <a:xfrm>
            <a:off x="5459482" y="1564532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2" name="Snip Diagonal Corner Rectangle 31"/>
          <p:cNvSpPr/>
          <p:nvPr/>
        </p:nvSpPr>
        <p:spPr bwMode="auto">
          <a:xfrm>
            <a:off x="7544978" y="1581940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3" name="AutoShape 2"/>
          <p:cNvSpPr>
            <a:spLocks noChangeArrowheads="1"/>
          </p:cNvSpPr>
          <p:nvPr/>
        </p:nvSpPr>
        <p:spPr bwMode="auto">
          <a:xfrm>
            <a:off x="6588995" y="74555"/>
            <a:ext cx="1219200" cy="1158875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6800" rIns="90000" bIns="46800"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Load Balancer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2" idx="3"/>
          </p:cNvCxnSpPr>
          <p:nvPr/>
        </p:nvCxnSpPr>
        <p:spPr bwMode="auto">
          <a:xfrm>
            <a:off x="7691061" y="1109605"/>
            <a:ext cx="597061" cy="472335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rot="10800000" flipV="1">
            <a:off x="6093097" y="1049280"/>
            <a:ext cx="570511" cy="529482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Diagonal Corner Rectangle 6"/>
          <p:cNvSpPr/>
          <p:nvPr/>
        </p:nvSpPr>
        <p:spPr bwMode="auto">
          <a:xfrm>
            <a:off x="6147863" y="2152338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Snip Diagonal Corner Rectangle 9"/>
          <p:cNvSpPr/>
          <p:nvPr/>
        </p:nvSpPr>
        <p:spPr bwMode="auto">
          <a:xfrm>
            <a:off x="1309464" y="2152338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www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Snip Diagonal Corner Rectangle 15"/>
          <p:cNvSpPr/>
          <p:nvPr/>
        </p:nvSpPr>
        <p:spPr bwMode="auto">
          <a:xfrm>
            <a:off x="1309464" y="3835410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memcache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Snip Diagonal Corner Rectangle 16"/>
          <p:cNvSpPr/>
          <p:nvPr/>
        </p:nvSpPr>
        <p:spPr bwMode="auto">
          <a:xfrm>
            <a:off x="3726902" y="3835410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mongoDb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Snip Diagonal Corner Rectangle 17"/>
          <p:cNvSpPr/>
          <p:nvPr/>
        </p:nvSpPr>
        <p:spPr bwMode="auto">
          <a:xfrm>
            <a:off x="6147863" y="3835410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1600" dirty="0" err="1" smtClean="0">
                <a:solidFill>
                  <a:schemeClr val="bg1"/>
                </a:solidFill>
              </a:rPr>
              <a:t>eComm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MySql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Snip Diagonal Corner Rectangle 18"/>
          <p:cNvSpPr/>
          <p:nvPr/>
        </p:nvSpPr>
        <p:spPr bwMode="auto">
          <a:xfrm>
            <a:off x="3726902" y="2152338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2000" dirty="0" err="1" smtClean="0">
                <a:solidFill>
                  <a:schemeClr val="bg1"/>
                </a:solidFill>
              </a:rPr>
              <a:t>Wordpress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Snip Diagonal Corner Rectangle 19"/>
          <p:cNvSpPr/>
          <p:nvPr/>
        </p:nvSpPr>
        <p:spPr bwMode="auto">
          <a:xfrm>
            <a:off x="108433" y="74555"/>
            <a:ext cx="1486287" cy="659047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Server Instance</a:t>
            </a:r>
          </a:p>
          <a:p>
            <a:pPr algn="ctr">
              <a:buFont typeface="Times New Roman" charset="0"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(QA)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Macintosh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Sebastian Frohm</dc:creator>
  <cp:lastModifiedBy>Sebastian Frohm</cp:lastModifiedBy>
  <cp:revision>5</cp:revision>
  <dcterms:created xsi:type="dcterms:W3CDTF">2012-05-11T20:21:35Z</dcterms:created>
  <dcterms:modified xsi:type="dcterms:W3CDTF">2012-05-11T20:29:53Z</dcterms:modified>
</cp:coreProperties>
</file>