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8FED8-7DD2-7E44-B1CE-32197F1B498D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FD4A0B-BFC7-D045-9432-D08E04AD3E54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59CB0E11-7838-DD45-AA66-77417B54DFA9}" type="parTrans" cxnId="{57662CCD-CD61-B740-87C9-7AC597B0E742}">
      <dgm:prSet/>
      <dgm:spPr/>
      <dgm:t>
        <a:bodyPr/>
        <a:lstStyle/>
        <a:p>
          <a:endParaRPr lang="en-US"/>
        </a:p>
      </dgm:t>
    </dgm:pt>
    <dgm:pt modelId="{BF227F2E-E4BD-4E4B-84FD-94DF613FE19F}" type="sibTrans" cxnId="{57662CCD-CD61-B740-87C9-7AC597B0E742}">
      <dgm:prSet/>
      <dgm:spPr/>
      <dgm:t>
        <a:bodyPr/>
        <a:lstStyle/>
        <a:p>
          <a:endParaRPr lang="en-US"/>
        </a:p>
      </dgm:t>
    </dgm:pt>
    <dgm:pt modelId="{BD52E3E6-A845-0840-AB64-B1B29F3E173F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216450E-96FF-6D49-9E50-97DE15CF1490}" type="parTrans" cxnId="{9DB7B431-9E42-7C45-9182-7C27FE508426}">
      <dgm:prSet/>
      <dgm:spPr/>
      <dgm:t>
        <a:bodyPr/>
        <a:lstStyle/>
        <a:p>
          <a:endParaRPr lang="en-US"/>
        </a:p>
      </dgm:t>
    </dgm:pt>
    <dgm:pt modelId="{6EDBBB9F-354E-3744-8BF9-023457EC8711}" type="sibTrans" cxnId="{9DB7B431-9E42-7C45-9182-7C27FE508426}">
      <dgm:prSet/>
      <dgm:spPr/>
      <dgm:t>
        <a:bodyPr/>
        <a:lstStyle/>
        <a:p>
          <a:endParaRPr lang="en-US"/>
        </a:p>
      </dgm:t>
    </dgm:pt>
    <dgm:pt modelId="{C8404F3C-051F-314E-8888-B20E7891F658}">
      <dgm:prSet phldrT="[Text]"/>
      <dgm:spPr/>
      <dgm:t>
        <a:bodyPr/>
        <a:lstStyle/>
        <a:p>
          <a:r>
            <a:rPr lang="en-US" dirty="0" smtClean="0"/>
            <a:t>Answer</a:t>
          </a:r>
          <a:endParaRPr lang="en-US" dirty="0"/>
        </a:p>
      </dgm:t>
    </dgm:pt>
    <dgm:pt modelId="{4DB0F01C-2314-E84E-9FD2-1ADEB92DA5CB}" type="parTrans" cxnId="{740D7213-0631-0941-BE66-98FCFBDE5DAC}">
      <dgm:prSet/>
      <dgm:spPr/>
      <dgm:t>
        <a:bodyPr/>
        <a:lstStyle/>
        <a:p>
          <a:endParaRPr lang="en-US"/>
        </a:p>
      </dgm:t>
    </dgm:pt>
    <dgm:pt modelId="{98B17493-BB58-D048-9CC6-FC200321548E}" type="sibTrans" cxnId="{740D7213-0631-0941-BE66-98FCFBDE5DAC}">
      <dgm:prSet/>
      <dgm:spPr/>
      <dgm:t>
        <a:bodyPr/>
        <a:lstStyle/>
        <a:p>
          <a:endParaRPr lang="en-US"/>
        </a:p>
      </dgm:t>
    </dgm:pt>
    <dgm:pt modelId="{C923FD0B-6E80-434B-AF1A-59C202296C08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D1688547-EF2F-934B-9E94-26BB601C9555}" type="parTrans" cxnId="{692DACDB-08AA-6142-8F07-A406CEED0F04}">
      <dgm:prSet/>
      <dgm:spPr/>
      <dgm:t>
        <a:bodyPr/>
        <a:lstStyle/>
        <a:p>
          <a:endParaRPr lang="en-US"/>
        </a:p>
      </dgm:t>
    </dgm:pt>
    <dgm:pt modelId="{DEA2ECFF-25EB-914C-955F-68877637800B}" type="sibTrans" cxnId="{692DACDB-08AA-6142-8F07-A406CEED0F04}">
      <dgm:prSet/>
      <dgm:spPr/>
      <dgm:t>
        <a:bodyPr/>
        <a:lstStyle/>
        <a:p>
          <a:endParaRPr lang="en-US"/>
        </a:p>
      </dgm:t>
    </dgm:pt>
    <dgm:pt modelId="{DFD55206-5BB9-F846-821D-4C9C0B840EED}">
      <dgm:prSet phldrT="[Text]"/>
      <dgm:spPr/>
      <dgm:t>
        <a:bodyPr/>
        <a:lstStyle/>
        <a:p>
          <a:r>
            <a:rPr lang="en-US" dirty="0" smtClean="0"/>
            <a:t>Flagging</a:t>
          </a:r>
          <a:endParaRPr lang="en-US" dirty="0"/>
        </a:p>
      </dgm:t>
    </dgm:pt>
    <dgm:pt modelId="{CF038D43-B8E7-7F4C-AE1A-BBB31D20CCFA}" type="parTrans" cxnId="{7AE325C7-34CE-6C42-A2BA-DEE642FB304E}">
      <dgm:prSet/>
      <dgm:spPr/>
      <dgm:t>
        <a:bodyPr/>
        <a:lstStyle/>
        <a:p>
          <a:endParaRPr lang="en-US"/>
        </a:p>
      </dgm:t>
    </dgm:pt>
    <dgm:pt modelId="{8719FBF9-1742-D845-9B5A-87D84C453F69}" type="sibTrans" cxnId="{7AE325C7-34CE-6C42-A2BA-DEE642FB304E}">
      <dgm:prSet/>
      <dgm:spPr/>
      <dgm:t>
        <a:bodyPr/>
        <a:lstStyle/>
        <a:p>
          <a:endParaRPr lang="en-US"/>
        </a:p>
      </dgm:t>
    </dgm:pt>
    <dgm:pt modelId="{9DF1B3CB-4910-F349-A18A-6163673FA9E5}">
      <dgm:prSet phldrT="[Text]"/>
      <dgm:spPr/>
      <dgm:t>
        <a:bodyPr/>
        <a:lstStyle/>
        <a:p>
          <a:r>
            <a:rPr lang="en-US" dirty="0" smtClean="0"/>
            <a:t>Badges</a:t>
          </a:r>
          <a:endParaRPr lang="en-US" dirty="0"/>
        </a:p>
      </dgm:t>
    </dgm:pt>
    <dgm:pt modelId="{9B8A811C-8537-B840-A137-A340DBD2E495}" type="parTrans" cxnId="{169F7792-33D1-9D45-BC90-B7CD60C9FC4B}">
      <dgm:prSet/>
      <dgm:spPr/>
      <dgm:t>
        <a:bodyPr/>
        <a:lstStyle/>
        <a:p>
          <a:endParaRPr lang="en-US"/>
        </a:p>
      </dgm:t>
    </dgm:pt>
    <dgm:pt modelId="{3C76858D-5882-CA4D-B7DB-7C9206609558}" type="sibTrans" cxnId="{169F7792-33D1-9D45-BC90-B7CD60C9FC4B}">
      <dgm:prSet/>
      <dgm:spPr/>
      <dgm:t>
        <a:bodyPr/>
        <a:lstStyle/>
        <a:p>
          <a:endParaRPr lang="en-US"/>
        </a:p>
      </dgm:t>
    </dgm:pt>
    <dgm:pt modelId="{195D4250-4691-A44B-AE3A-6263B5DA3B1A}">
      <dgm:prSet phldrT="[Text]"/>
      <dgm:spPr/>
      <dgm:t>
        <a:bodyPr/>
        <a:lstStyle/>
        <a:p>
          <a:r>
            <a:rPr lang="en-US" dirty="0" smtClean="0"/>
            <a:t>has</a:t>
          </a:r>
          <a:endParaRPr lang="en-US" dirty="0"/>
        </a:p>
      </dgm:t>
    </dgm:pt>
    <dgm:pt modelId="{5416E5AB-817A-4F4F-B44A-C95F47981C10}" type="parTrans" cxnId="{A94B090D-A1FB-894E-80A0-2988951772C2}">
      <dgm:prSet/>
      <dgm:spPr/>
      <dgm:t>
        <a:bodyPr/>
        <a:lstStyle/>
        <a:p>
          <a:endParaRPr lang="en-US"/>
        </a:p>
      </dgm:t>
    </dgm:pt>
    <dgm:pt modelId="{C7F95FE9-2C54-5947-91D4-2A0F3D80891E}" type="sibTrans" cxnId="{A94B090D-A1FB-894E-80A0-2988951772C2}">
      <dgm:prSet/>
      <dgm:spPr/>
      <dgm:t>
        <a:bodyPr/>
        <a:lstStyle/>
        <a:p>
          <a:endParaRPr lang="en-US"/>
        </a:p>
      </dgm:t>
    </dgm:pt>
    <dgm:pt modelId="{6BB7661B-2E16-5140-B2D9-DF508A4323A7}" type="pres">
      <dgm:prSet presAssocID="{F898FED8-7DD2-7E44-B1CE-32197F1B49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5EB53-4C2B-D045-9FE5-ABF3DBDC184F}" type="pres">
      <dgm:prSet presAssocID="{F5FD4A0B-BFC7-D045-9432-D08E04AD3E54}" presName="root" presStyleCnt="0"/>
      <dgm:spPr/>
    </dgm:pt>
    <dgm:pt modelId="{1E589687-DF02-9D45-96CD-08992205F764}" type="pres">
      <dgm:prSet presAssocID="{F5FD4A0B-BFC7-D045-9432-D08E04AD3E54}" presName="rootComposite" presStyleCnt="0"/>
      <dgm:spPr/>
    </dgm:pt>
    <dgm:pt modelId="{B3E26A1E-28E5-FC43-BAAA-09AC889F7D58}" type="pres">
      <dgm:prSet presAssocID="{F5FD4A0B-BFC7-D045-9432-D08E04AD3E54}" presName="rootText" presStyleLbl="node1" presStyleIdx="0" presStyleCnt="6" custLinFactY="-100000" custLinFactNeighborX="21069" custLinFactNeighborY="-160451"/>
      <dgm:spPr/>
    </dgm:pt>
    <dgm:pt modelId="{5F162017-3B90-E443-81EB-95D7ECE78AFD}" type="pres">
      <dgm:prSet presAssocID="{F5FD4A0B-BFC7-D045-9432-D08E04AD3E54}" presName="rootConnector" presStyleLbl="node1" presStyleIdx="0" presStyleCnt="6"/>
      <dgm:spPr/>
    </dgm:pt>
    <dgm:pt modelId="{031EAD28-8B97-1C4E-98BD-0ABB33973ECE}" type="pres">
      <dgm:prSet presAssocID="{F5FD4A0B-BFC7-D045-9432-D08E04AD3E54}" presName="childShape" presStyleCnt="0"/>
      <dgm:spPr/>
    </dgm:pt>
    <dgm:pt modelId="{A00A2327-0F90-CF4B-8A24-DC9EEBFAFACA}" type="pres">
      <dgm:prSet presAssocID="{5416E5AB-817A-4F4F-B44A-C95F47981C10}" presName="Name13" presStyleLbl="parChTrans1D2" presStyleIdx="0" presStyleCnt="1"/>
      <dgm:spPr/>
    </dgm:pt>
    <dgm:pt modelId="{4AFB9385-28A5-C34B-8974-295405882FC2}" type="pres">
      <dgm:prSet presAssocID="{195D4250-4691-A44B-AE3A-6263B5DA3B1A}" presName="childText" presStyleLbl="bgAcc1" presStyleIdx="0" presStyleCnt="1" custLinFactX="100000" custLinFactY="-179186" custLinFactNeighborX="105901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4CFD6-12D4-F24D-8A7D-5D736DEA0C29}" type="pres">
      <dgm:prSet presAssocID="{BD52E3E6-A845-0840-AB64-B1B29F3E173F}" presName="root" presStyleCnt="0"/>
      <dgm:spPr/>
    </dgm:pt>
    <dgm:pt modelId="{A7FF05F0-A136-B34D-8807-D63747DE7C35}" type="pres">
      <dgm:prSet presAssocID="{BD52E3E6-A845-0840-AB64-B1B29F3E173F}" presName="rootComposite" presStyleCnt="0"/>
      <dgm:spPr/>
    </dgm:pt>
    <dgm:pt modelId="{765C09A3-E8E0-FF42-A33F-199476FDA988}" type="pres">
      <dgm:prSet presAssocID="{BD52E3E6-A845-0840-AB64-B1B29F3E173F}" presName="rootText" presStyleLbl="node1" presStyleIdx="1" presStyleCnt="6" custLinFactX="100000" custLinFactY="-100000" custLinFactNeighborX="110689" custLinFactNeighborY="-156621"/>
      <dgm:spPr/>
    </dgm:pt>
    <dgm:pt modelId="{58F47FAC-F81C-074C-9998-644288DB895A}" type="pres">
      <dgm:prSet presAssocID="{BD52E3E6-A845-0840-AB64-B1B29F3E173F}" presName="rootConnector" presStyleLbl="node1" presStyleIdx="1" presStyleCnt="6"/>
      <dgm:spPr/>
    </dgm:pt>
    <dgm:pt modelId="{90CFD5A9-3EFB-C840-9DDF-676E302CAED2}" type="pres">
      <dgm:prSet presAssocID="{BD52E3E6-A845-0840-AB64-B1B29F3E173F}" presName="childShape" presStyleCnt="0"/>
      <dgm:spPr/>
    </dgm:pt>
    <dgm:pt modelId="{43681CAD-A1C3-A248-AD95-A78274222031}" type="pres">
      <dgm:prSet presAssocID="{C8404F3C-051F-314E-8888-B20E7891F658}" presName="root" presStyleCnt="0"/>
      <dgm:spPr/>
    </dgm:pt>
    <dgm:pt modelId="{48D11D68-0676-8E4B-AA11-954153271FBB}" type="pres">
      <dgm:prSet presAssocID="{C8404F3C-051F-314E-8888-B20E7891F658}" presName="rootComposite" presStyleCnt="0"/>
      <dgm:spPr/>
    </dgm:pt>
    <dgm:pt modelId="{4B2F2BB6-9707-674E-AD20-2A149969C9F8}" type="pres">
      <dgm:prSet presAssocID="{C8404F3C-051F-314E-8888-B20E7891F658}" presName="rootText" presStyleLbl="node1" presStyleIdx="2" presStyleCnt="6"/>
      <dgm:spPr/>
      <dgm:t>
        <a:bodyPr/>
        <a:lstStyle/>
        <a:p>
          <a:endParaRPr lang="en-US"/>
        </a:p>
      </dgm:t>
    </dgm:pt>
    <dgm:pt modelId="{754FDA3F-1CCB-3A45-A9DC-FB58D70B98CE}" type="pres">
      <dgm:prSet presAssocID="{C8404F3C-051F-314E-8888-B20E7891F658}" presName="rootConnector" presStyleLbl="node1" presStyleIdx="2" presStyleCnt="6"/>
      <dgm:spPr/>
    </dgm:pt>
    <dgm:pt modelId="{B0C1E6DF-2B6B-C14A-81FE-43B8E039BC7C}" type="pres">
      <dgm:prSet presAssocID="{C8404F3C-051F-314E-8888-B20E7891F658}" presName="childShape" presStyleCnt="0"/>
      <dgm:spPr/>
    </dgm:pt>
    <dgm:pt modelId="{4B33C71B-6272-9548-97CD-C7BAE30498DD}" type="pres">
      <dgm:prSet presAssocID="{C923FD0B-6E80-434B-AF1A-59C202296C08}" presName="root" presStyleCnt="0"/>
      <dgm:spPr/>
    </dgm:pt>
    <dgm:pt modelId="{56B5BAB7-B890-2F4A-8DF0-2595358A8D46}" type="pres">
      <dgm:prSet presAssocID="{C923FD0B-6E80-434B-AF1A-59C202296C08}" presName="rootComposite" presStyleCnt="0"/>
      <dgm:spPr/>
    </dgm:pt>
    <dgm:pt modelId="{AA0EAD33-FC22-4940-878F-4DEDB1D7CEC2}" type="pres">
      <dgm:prSet presAssocID="{C923FD0B-6E80-434B-AF1A-59C202296C08}" presName="rootText" presStyleLbl="node1" presStyleIdx="3" presStyleCnt="6"/>
      <dgm:spPr/>
    </dgm:pt>
    <dgm:pt modelId="{63361167-57A7-814F-BB68-67F3A2D0420D}" type="pres">
      <dgm:prSet presAssocID="{C923FD0B-6E80-434B-AF1A-59C202296C08}" presName="rootConnector" presStyleLbl="node1" presStyleIdx="3" presStyleCnt="6"/>
      <dgm:spPr/>
    </dgm:pt>
    <dgm:pt modelId="{E3916F96-88E2-CE46-AACF-EE8024A61123}" type="pres">
      <dgm:prSet presAssocID="{C923FD0B-6E80-434B-AF1A-59C202296C08}" presName="childShape" presStyleCnt="0"/>
      <dgm:spPr/>
    </dgm:pt>
    <dgm:pt modelId="{ED7B7734-3AD6-7D43-9F0B-135D65BEF3DC}" type="pres">
      <dgm:prSet presAssocID="{DFD55206-5BB9-F846-821D-4C9C0B840EED}" presName="root" presStyleCnt="0"/>
      <dgm:spPr/>
    </dgm:pt>
    <dgm:pt modelId="{CC307A94-CF88-C843-968C-0FF58EF05E5A}" type="pres">
      <dgm:prSet presAssocID="{DFD55206-5BB9-F846-821D-4C9C0B840EED}" presName="rootComposite" presStyleCnt="0"/>
      <dgm:spPr/>
    </dgm:pt>
    <dgm:pt modelId="{D14A11A9-685A-6945-9C0E-8126468E713C}" type="pres">
      <dgm:prSet presAssocID="{DFD55206-5BB9-F846-821D-4C9C0B840EED}" presName="rootText" presStyleLbl="node1" presStyleIdx="4" presStyleCnt="6"/>
      <dgm:spPr/>
    </dgm:pt>
    <dgm:pt modelId="{BF0E239A-5B80-744F-BAA7-22BE262603BB}" type="pres">
      <dgm:prSet presAssocID="{DFD55206-5BB9-F846-821D-4C9C0B840EED}" presName="rootConnector" presStyleLbl="node1" presStyleIdx="4" presStyleCnt="6"/>
      <dgm:spPr/>
    </dgm:pt>
    <dgm:pt modelId="{84638A15-DFCD-D847-97DC-27B02376A1A2}" type="pres">
      <dgm:prSet presAssocID="{DFD55206-5BB9-F846-821D-4C9C0B840EED}" presName="childShape" presStyleCnt="0"/>
      <dgm:spPr/>
    </dgm:pt>
    <dgm:pt modelId="{9DD626B6-3D6A-3944-9E5A-16840BAF4318}" type="pres">
      <dgm:prSet presAssocID="{9DF1B3CB-4910-F349-A18A-6163673FA9E5}" presName="root" presStyleCnt="0"/>
      <dgm:spPr/>
    </dgm:pt>
    <dgm:pt modelId="{EE6BDBE8-8E4B-E244-823D-90668D21BE05}" type="pres">
      <dgm:prSet presAssocID="{9DF1B3CB-4910-F349-A18A-6163673FA9E5}" presName="rootComposite" presStyleCnt="0"/>
      <dgm:spPr/>
    </dgm:pt>
    <dgm:pt modelId="{8BE0922C-231A-744E-8C7E-0EFB350FDDF5}" type="pres">
      <dgm:prSet presAssocID="{9DF1B3CB-4910-F349-A18A-6163673FA9E5}" presName="rootText" presStyleLbl="node1" presStyleIdx="5" presStyleCnt="6"/>
      <dgm:spPr/>
    </dgm:pt>
    <dgm:pt modelId="{A71DD0BD-63F6-934C-A20D-B3CD1BE5B1B5}" type="pres">
      <dgm:prSet presAssocID="{9DF1B3CB-4910-F349-A18A-6163673FA9E5}" presName="rootConnector" presStyleLbl="node1" presStyleIdx="5" presStyleCnt="6"/>
      <dgm:spPr/>
    </dgm:pt>
    <dgm:pt modelId="{2CC07CA2-6D0F-1E4C-927E-E79E678D936E}" type="pres">
      <dgm:prSet presAssocID="{9DF1B3CB-4910-F349-A18A-6163673FA9E5}" presName="childShape" presStyleCnt="0"/>
      <dgm:spPr/>
    </dgm:pt>
  </dgm:ptLst>
  <dgm:cxnLst>
    <dgm:cxn modelId="{DAEC5B68-E11C-034C-8B35-B53A017E3EE9}" type="presOf" srcId="{F898FED8-7DD2-7E44-B1CE-32197F1B498D}" destId="{6BB7661B-2E16-5140-B2D9-DF508A4323A7}" srcOrd="0" destOrd="0" presId="urn:microsoft.com/office/officeart/2005/8/layout/hierarchy3"/>
    <dgm:cxn modelId="{DC844383-3A9E-ED46-A4C0-ABC0DF5966B3}" type="presOf" srcId="{DFD55206-5BB9-F846-821D-4C9C0B840EED}" destId="{D14A11A9-685A-6945-9C0E-8126468E713C}" srcOrd="0" destOrd="0" presId="urn:microsoft.com/office/officeart/2005/8/layout/hierarchy3"/>
    <dgm:cxn modelId="{14080803-A25E-794B-974D-34A5C19D70C0}" type="presOf" srcId="{195D4250-4691-A44B-AE3A-6263B5DA3B1A}" destId="{4AFB9385-28A5-C34B-8974-295405882FC2}" srcOrd="0" destOrd="0" presId="urn:microsoft.com/office/officeart/2005/8/layout/hierarchy3"/>
    <dgm:cxn modelId="{D6AFFF7C-963D-BC44-8317-0D499203B0E3}" type="presOf" srcId="{C923FD0B-6E80-434B-AF1A-59C202296C08}" destId="{AA0EAD33-FC22-4940-878F-4DEDB1D7CEC2}" srcOrd="0" destOrd="0" presId="urn:microsoft.com/office/officeart/2005/8/layout/hierarchy3"/>
    <dgm:cxn modelId="{169F7792-33D1-9D45-BC90-B7CD60C9FC4B}" srcId="{F898FED8-7DD2-7E44-B1CE-32197F1B498D}" destId="{9DF1B3CB-4910-F349-A18A-6163673FA9E5}" srcOrd="5" destOrd="0" parTransId="{9B8A811C-8537-B840-A137-A340DBD2E495}" sibTransId="{3C76858D-5882-CA4D-B7DB-7C9206609558}"/>
    <dgm:cxn modelId="{57662CCD-CD61-B740-87C9-7AC597B0E742}" srcId="{F898FED8-7DD2-7E44-B1CE-32197F1B498D}" destId="{F5FD4A0B-BFC7-D045-9432-D08E04AD3E54}" srcOrd="0" destOrd="0" parTransId="{59CB0E11-7838-DD45-AA66-77417B54DFA9}" sibTransId="{BF227F2E-E4BD-4E4B-84FD-94DF613FE19F}"/>
    <dgm:cxn modelId="{6185F989-F88B-AC4C-9282-514772E4B334}" type="presOf" srcId="{9DF1B3CB-4910-F349-A18A-6163673FA9E5}" destId="{8BE0922C-231A-744E-8C7E-0EFB350FDDF5}" srcOrd="0" destOrd="0" presId="urn:microsoft.com/office/officeart/2005/8/layout/hierarchy3"/>
    <dgm:cxn modelId="{32F62713-1805-F24A-99D0-72B25656C14E}" type="presOf" srcId="{BD52E3E6-A845-0840-AB64-B1B29F3E173F}" destId="{58F47FAC-F81C-074C-9998-644288DB895A}" srcOrd="1" destOrd="0" presId="urn:microsoft.com/office/officeart/2005/8/layout/hierarchy3"/>
    <dgm:cxn modelId="{A94B090D-A1FB-894E-80A0-2988951772C2}" srcId="{F5FD4A0B-BFC7-D045-9432-D08E04AD3E54}" destId="{195D4250-4691-A44B-AE3A-6263B5DA3B1A}" srcOrd="0" destOrd="0" parTransId="{5416E5AB-817A-4F4F-B44A-C95F47981C10}" sibTransId="{C7F95FE9-2C54-5947-91D4-2A0F3D80891E}"/>
    <dgm:cxn modelId="{9DB7B431-9E42-7C45-9182-7C27FE508426}" srcId="{F898FED8-7DD2-7E44-B1CE-32197F1B498D}" destId="{BD52E3E6-A845-0840-AB64-B1B29F3E173F}" srcOrd="1" destOrd="0" parTransId="{1216450E-96FF-6D49-9E50-97DE15CF1490}" sibTransId="{6EDBBB9F-354E-3744-8BF9-023457EC8711}"/>
    <dgm:cxn modelId="{692DACDB-08AA-6142-8F07-A406CEED0F04}" srcId="{F898FED8-7DD2-7E44-B1CE-32197F1B498D}" destId="{C923FD0B-6E80-434B-AF1A-59C202296C08}" srcOrd="3" destOrd="0" parTransId="{D1688547-EF2F-934B-9E94-26BB601C9555}" sibTransId="{DEA2ECFF-25EB-914C-955F-68877637800B}"/>
    <dgm:cxn modelId="{A1F7C5DC-7DFB-D949-88CD-B319029F6F59}" type="presOf" srcId="{F5FD4A0B-BFC7-D045-9432-D08E04AD3E54}" destId="{5F162017-3B90-E443-81EB-95D7ECE78AFD}" srcOrd="1" destOrd="0" presId="urn:microsoft.com/office/officeart/2005/8/layout/hierarchy3"/>
    <dgm:cxn modelId="{5542E191-C85D-6D4F-911E-D93D99515D67}" type="presOf" srcId="{BD52E3E6-A845-0840-AB64-B1B29F3E173F}" destId="{765C09A3-E8E0-FF42-A33F-199476FDA988}" srcOrd="0" destOrd="0" presId="urn:microsoft.com/office/officeart/2005/8/layout/hierarchy3"/>
    <dgm:cxn modelId="{214E0C3B-921A-824E-8592-150A9F13FF7A}" type="presOf" srcId="{C8404F3C-051F-314E-8888-B20E7891F658}" destId="{4B2F2BB6-9707-674E-AD20-2A149969C9F8}" srcOrd="0" destOrd="0" presId="urn:microsoft.com/office/officeart/2005/8/layout/hierarchy3"/>
    <dgm:cxn modelId="{E3001657-20E9-3D48-8FBB-FF0502624BDC}" type="presOf" srcId="{C8404F3C-051F-314E-8888-B20E7891F658}" destId="{754FDA3F-1CCB-3A45-A9DC-FB58D70B98CE}" srcOrd="1" destOrd="0" presId="urn:microsoft.com/office/officeart/2005/8/layout/hierarchy3"/>
    <dgm:cxn modelId="{89EC61BB-CF7F-1248-883B-4B426DD2D5CE}" type="presOf" srcId="{5416E5AB-817A-4F4F-B44A-C95F47981C10}" destId="{A00A2327-0F90-CF4B-8A24-DC9EEBFAFACA}" srcOrd="0" destOrd="0" presId="urn:microsoft.com/office/officeart/2005/8/layout/hierarchy3"/>
    <dgm:cxn modelId="{7AE325C7-34CE-6C42-A2BA-DEE642FB304E}" srcId="{F898FED8-7DD2-7E44-B1CE-32197F1B498D}" destId="{DFD55206-5BB9-F846-821D-4C9C0B840EED}" srcOrd="4" destOrd="0" parTransId="{CF038D43-B8E7-7F4C-AE1A-BBB31D20CCFA}" sibTransId="{8719FBF9-1742-D845-9B5A-87D84C453F69}"/>
    <dgm:cxn modelId="{6B92B347-3F90-4040-9F07-69832CB0462B}" type="presOf" srcId="{C923FD0B-6E80-434B-AF1A-59C202296C08}" destId="{63361167-57A7-814F-BB68-67F3A2D0420D}" srcOrd="1" destOrd="0" presId="urn:microsoft.com/office/officeart/2005/8/layout/hierarchy3"/>
    <dgm:cxn modelId="{C2786801-8CB4-A14A-98D6-AD32086865D2}" type="presOf" srcId="{DFD55206-5BB9-F846-821D-4C9C0B840EED}" destId="{BF0E239A-5B80-744F-BAA7-22BE262603BB}" srcOrd="1" destOrd="0" presId="urn:microsoft.com/office/officeart/2005/8/layout/hierarchy3"/>
    <dgm:cxn modelId="{740D7213-0631-0941-BE66-98FCFBDE5DAC}" srcId="{F898FED8-7DD2-7E44-B1CE-32197F1B498D}" destId="{C8404F3C-051F-314E-8888-B20E7891F658}" srcOrd="2" destOrd="0" parTransId="{4DB0F01C-2314-E84E-9FD2-1ADEB92DA5CB}" sibTransId="{98B17493-BB58-D048-9CC6-FC200321548E}"/>
    <dgm:cxn modelId="{0C85618C-4BD2-0D4C-8915-266AE565E942}" type="presOf" srcId="{9DF1B3CB-4910-F349-A18A-6163673FA9E5}" destId="{A71DD0BD-63F6-934C-A20D-B3CD1BE5B1B5}" srcOrd="1" destOrd="0" presId="urn:microsoft.com/office/officeart/2005/8/layout/hierarchy3"/>
    <dgm:cxn modelId="{57C7BFA4-A00B-8149-BC91-D89574EFC2FE}" type="presOf" srcId="{F5FD4A0B-BFC7-D045-9432-D08E04AD3E54}" destId="{B3E26A1E-28E5-FC43-BAAA-09AC889F7D58}" srcOrd="0" destOrd="0" presId="urn:microsoft.com/office/officeart/2005/8/layout/hierarchy3"/>
    <dgm:cxn modelId="{A08C82E1-37C8-9247-AEB2-A49D6091C040}" type="presParOf" srcId="{6BB7661B-2E16-5140-B2D9-DF508A4323A7}" destId="{6375EB53-4C2B-D045-9FE5-ABF3DBDC184F}" srcOrd="0" destOrd="0" presId="urn:microsoft.com/office/officeart/2005/8/layout/hierarchy3"/>
    <dgm:cxn modelId="{B43C6697-814E-0346-8075-8CEC7A325DA3}" type="presParOf" srcId="{6375EB53-4C2B-D045-9FE5-ABF3DBDC184F}" destId="{1E589687-DF02-9D45-96CD-08992205F764}" srcOrd="0" destOrd="0" presId="urn:microsoft.com/office/officeart/2005/8/layout/hierarchy3"/>
    <dgm:cxn modelId="{C2B260F8-79F1-8144-8F32-124BD432CD83}" type="presParOf" srcId="{1E589687-DF02-9D45-96CD-08992205F764}" destId="{B3E26A1E-28E5-FC43-BAAA-09AC889F7D58}" srcOrd="0" destOrd="0" presId="urn:microsoft.com/office/officeart/2005/8/layout/hierarchy3"/>
    <dgm:cxn modelId="{E47ACF51-EFA9-E84B-AB19-B768940E99B0}" type="presParOf" srcId="{1E589687-DF02-9D45-96CD-08992205F764}" destId="{5F162017-3B90-E443-81EB-95D7ECE78AFD}" srcOrd="1" destOrd="0" presId="urn:microsoft.com/office/officeart/2005/8/layout/hierarchy3"/>
    <dgm:cxn modelId="{4AFC1416-E81C-DD48-8368-FDE0C619D0DB}" type="presParOf" srcId="{6375EB53-4C2B-D045-9FE5-ABF3DBDC184F}" destId="{031EAD28-8B97-1C4E-98BD-0ABB33973ECE}" srcOrd="1" destOrd="0" presId="urn:microsoft.com/office/officeart/2005/8/layout/hierarchy3"/>
    <dgm:cxn modelId="{ACE76F67-6027-8B43-9041-4E294E2811A3}" type="presParOf" srcId="{031EAD28-8B97-1C4E-98BD-0ABB33973ECE}" destId="{A00A2327-0F90-CF4B-8A24-DC9EEBFAFACA}" srcOrd="0" destOrd="0" presId="urn:microsoft.com/office/officeart/2005/8/layout/hierarchy3"/>
    <dgm:cxn modelId="{5BCA8128-5E3B-2048-92D7-8D0DC1B5E0BD}" type="presParOf" srcId="{031EAD28-8B97-1C4E-98BD-0ABB33973ECE}" destId="{4AFB9385-28A5-C34B-8974-295405882FC2}" srcOrd="1" destOrd="0" presId="urn:microsoft.com/office/officeart/2005/8/layout/hierarchy3"/>
    <dgm:cxn modelId="{B1AC84D9-5265-594F-8F19-22B0C0CC06B3}" type="presParOf" srcId="{6BB7661B-2E16-5140-B2D9-DF508A4323A7}" destId="{45D4CFD6-12D4-F24D-8A7D-5D736DEA0C29}" srcOrd="1" destOrd="0" presId="urn:microsoft.com/office/officeart/2005/8/layout/hierarchy3"/>
    <dgm:cxn modelId="{ED9B8FBD-1E91-3F44-8FEC-900F5C890E8F}" type="presParOf" srcId="{45D4CFD6-12D4-F24D-8A7D-5D736DEA0C29}" destId="{A7FF05F0-A136-B34D-8807-D63747DE7C35}" srcOrd="0" destOrd="0" presId="urn:microsoft.com/office/officeart/2005/8/layout/hierarchy3"/>
    <dgm:cxn modelId="{A4784EDD-D75E-274A-8E89-7DCD241A7951}" type="presParOf" srcId="{A7FF05F0-A136-B34D-8807-D63747DE7C35}" destId="{765C09A3-E8E0-FF42-A33F-199476FDA988}" srcOrd="0" destOrd="0" presId="urn:microsoft.com/office/officeart/2005/8/layout/hierarchy3"/>
    <dgm:cxn modelId="{EB0A405C-3694-8147-BBEE-A03420329F8B}" type="presParOf" srcId="{A7FF05F0-A136-B34D-8807-D63747DE7C35}" destId="{58F47FAC-F81C-074C-9998-644288DB895A}" srcOrd="1" destOrd="0" presId="urn:microsoft.com/office/officeart/2005/8/layout/hierarchy3"/>
    <dgm:cxn modelId="{D5305A20-67F5-A145-BE45-EFE330542C9D}" type="presParOf" srcId="{45D4CFD6-12D4-F24D-8A7D-5D736DEA0C29}" destId="{90CFD5A9-3EFB-C840-9DDF-676E302CAED2}" srcOrd="1" destOrd="0" presId="urn:microsoft.com/office/officeart/2005/8/layout/hierarchy3"/>
    <dgm:cxn modelId="{B25BBD4E-412D-B142-BA94-189E2AF4B692}" type="presParOf" srcId="{6BB7661B-2E16-5140-B2D9-DF508A4323A7}" destId="{43681CAD-A1C3-A248-AD95-A78274222031}" srcOrd="2" destOrd="0" presId="urn:microsoft.com/office/officeart/2005/8/layout/hierarchy3"/>
    <dgm:cxn modelId="{07F482F2-4329-294A-B320-5EA0AECA16CB}" type="presParOf" srcId="{43681CAD-A1C3-A248-AD95-A78274222031}" destId="{48D11D68-0676-8E4B-AA11-954153271FBB}" srcOrd="0" destOrd="0" presId="urn:microsoft.com/office/officeart/2005/8/layout/hierarchy3"/>
    <dgm:cxn modelId="{ED3663E5-8317-7A41-838E-E4DCEAED4499}" type="presParOf" srcId="{48D11D68-0676-8E4B-AA11-954153271FBB}" destId="{4B2F2BB6-9707-674E-AD20-2A149969C9F8}" srcOrd="0" destOrd="0" presId="urn:microsoft.com/office/officeart/2005/8/layout/hierarchy3"/>
    <dgm:cxn modelId="{625DD9BB-BE5A-CB42-A8BA-208CC72CF88A}" type="presParOf" srcId="{48D11D68-0676-8E4B-AA11-954153271FBB}" destId="{754FDA3F-1CCB-3A45-A9DC-FB58D70B98CE}" srcOrd="1" destOrd="0" presId="urn:microsoft.com/office/officeart/2005/8/layout/hierarchy3"/>
    <dgm:cxn modelId="{851DFE83-E1A7-9647-91B0-7DFF475748D8}" type="presParOf" srcId="{43681CAD-A1C3-A248-AD95-A78274222031}" destId="{B0C1E6DF-2B6B-C14A-81FE-43B8E039BC7C}" srcOrd="1" destOrd="0" presId="urn:microsoft.com/office/officeart/2005/8/layout/hierarchy3"/>
    <dgm:cxn modelId="{00F4C5C4-FBE9-7F49-A12E-39848A0A508E}" type="presParOf" srcId="{6BB7661B-2E16-5140-B2D9-DF508A4323A7}" destId="{4B33C71B-6272-9548-97CD-C7BAE30498DD}" srcOrd="3" destOrd="0" presId="urn:microsoft.com/office/officeart/2005/8/layout/hierarchy3"/>
    <dgm:cxn modelId="{C6196DED-A2A4-DD46-9852-308BEE525002}" type="presParOf" srcId="{4B33C71B-6272-9548-97CD-C7BAE30498DD}" destId="{56B5BAB7-B890-2F4A-8DF0-2595358A8D46}" srcOrd="0" destOrd="0" presId="urn:microsoft.com/office/officeart/2005/8/layout/hierarchy3"/>
    <dgm:cxn modelId="{6CBA7E2D-0A08-E24D-9661-2F45E2A7CA14}" type="presParOf" srcId="{56B5BAB7-B890-2F4A-8DF0-2595358A8D46}" destId="{AA0EAD33-FC22-4940-878F-4DEDB1D7CEC2}" srcOrd="0" destOrd="0" presId="urn:microsoft.com/office/officeart/2005/8/layout/hierarchy3"/>
    <dgm:cxn modelId="{830F2D29-DB9A-804A-9C94-B2264C36CDB5}" type="presParOf" srcId="{56B5BAB7-B890-2F4A-8DF0-2595358A8D46}" destId="{63361167-57A7-814F-BB68-67F3A2D0420D}" srcOrd="1" destOrd="0" presId="urn:microsoft.com/office/officeart/2005/8/layout/hierarchy3"/>
    <dgm:cxn modelId="{67B1DF97-ECF9-A348-8E77-D829E6F4DB5D}" type="presParOf" srcId="{4B33C71B-6272-9548-97CD-C7BAE30498DD}" destId="{E3916F96-88E2-CE46-AACF-EE8024A61123}" srcOrd="1" destOrd="0" presId="urn:microsoft.com/office/officeart/2005/8/layout/hierarchy3"/>
    <dgm:cxn modelId="{7FAC0678-3857-6148-9049-C056A4982DAC}" type="presParOf" srcId="{6BB7661B-2E16-5140-B2D9-DF508A4323A7}" destId="{ED7B7734-3AD6-7D43-9F0B-135D65BEF3DC}" srcOrd="4" destOrd="0" presId="urn:microsoft.com/office/officeart/2005/8/layout/hierarchy3"/>
    <dgm:cxn modelId="{5C203B9B-CB8E-F84F-9BC9-0A2EB51776E4}" type="presParOf" srcId="{ED7B7734-3AD6-7D43-9F0B-135D65BEF3DC}" destId="{CC307A94-CF88-C843-968C-0FF58EF05E5A}" srcOrd="0" destOrd="0" presId="urn:microsoft.com/office/officeart/2005/8/layout/hierarchy3"/>
    <dgm:cxn modelId="{41397D0D-4A35-584B-9203-D9AAADF478AA}" type="presParOf" srcId="{CC307A94-CF88-C843-968C-0FF58EF05E5A}" destId="{D14A11A9-685A-6945-9C0E-8126468E713C}" srcOrd="0" destOrd="0" presId="urn:microsoft.com/office/officeart/2005/8/layout/hierarchy3"/>
    <dgm:cxn modelId="{F6AC61C0-7F90-FF46-9D11-BDD77C2A81EE}" type="presParOf" srcId="{CC307A94-CF88-C843-968C-0FF58EF05E5A}" destId="{BF0E239A-5B80-744F-BAA7-22BE262603BB}" srcOrd="1" destOrd="0" presId="urn:microsoft.com/office/officeart/2005/8/layout/hierarchy3"/>
    <dgm:cxn modelId="{CAA0EB9B-6C43-1A44-A2EA-4D1077ABCAD9}" type="presParOf" srcId="{ED7B7734-3AD6-7D43-9F0B-135D65BEF3DC}" destId="{84638A15-DFCD-D847-97DC-27B02376A1A2}" srcOrd="1" destOrd="0" presId="urn:microsoft.com/office/officeart/2005/8/layout/hierarchy3"/>
    <dgm:cxn modelId="{B75BAFB0-41D2-6B4A-AB0F-76B0D3496E95}" type="presParOf" srcId="{6BB7661B-2E16-5140-B2D9-DF508A4323A7}" destId="{9DD626B6-3D6A-3944-9E5A-16840BAF4318}" srcOrd="5" destOrd="0" presId="urn:microsoft.com/office/officeart/2005/8/layout/hierarchy3"/>
    <dgm:cxn modelId="{2C34C9CA-512E-8646-A030-DB251B30A64B}" type="presParOf" srcId="{9DD626B6-3D6A-3944-9E5A-16840BAF4318}" destId="{EE6BDBE8-8E4B-E244-823D-90668D21BE05}" srcOrd="0" destOrd="0" presId="urn:microsoft.com/office/officeart/2005/8/layout/hierarchy3"/>
    <dgm:cxn modelId="{06F980C0-B311-CE49-8CEC-7EC85B5FA281}" type="presParOf" srcId="{EE6BDBE8-8E4B-E244-823D-90668D21BE05}" destId="{8BE0922C-231A-744E-8C7E-0EFB350FDDF5}" srcOrd="0" destOrd="0" presId="urn:microsoft.com/office/officeart/2005/8/layout/hierarchy3"/>
    <dgm:cxn modelId="{9B12CFDC-1CBE-A641-A72E-2BE422CDAB71}" type="presParOf" srcId="{EE6BDBE8-8E4B-E244-823D-90668D21BE05}" destId="{A71DD0BD-63F6-934C-A20D-B3CD1BE5B1B5}" srcOrd="1" destOrd="0" presId="urn:microsoft.com/office/officeart/2005/8/layout/hierarchy3"/>
    <dgm:cxn modelId="{A82EA21C-003D-4E4F-AF83-8BE67A2A7CCF}" type="presParOf" srcId="{9DD626B6-3D6A-3944-9E5A-16840BAF4318}" destId="{2CC07CA2-6D0F-1E4C-927E-E79E678D936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E7BFA685-6A56-1747-8762-BB65F784FEDC}">
      <dgm:prSet phldrT="[Text]" phldr="1"/>
      <dgm:spPr/>
      <dgm:t>
        <a:bodyPr/>
        <a:lstStyle/>
        <a:p>
          <a:endParaRPr lang="en-US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 phldr="1"/>
      <dgm:spPr/>
      <dgm:t>
        <a:bodyPr/>
        <a:lstStyle/>
        <a:p>
          <a:endParaRPr lang="en-US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22C4B48B-FF82-9445-940E-CE0F5DB96391}">
      <dgm:prSet phldrT="[Text]" phldr="1"/>
      <dgm:spPr/>
      <dgm:t>
        <a:bodyPr/>
        <a:lstStyle/>
        <a:p>
          <a:endParaRPr lang="en-US"/>
        </a:p>
      </dgm:t>
    </dgm:pt>
    <dgm:pt modelId="{A3DB8C6D-4435-2144-8BCC-010FE80C705C}" type="parTrans" cxnId="{4C707006-8CEA-E94B-8C2A-272023E2354E}">
      <dgm:prSet/>
      <dgm:spPr/>
      <dgm:t>
        <a:bodyPr/>
        <a:lstStyle/>
        <a:p>
          <a:endParaRPr lang="en-US"/>
        </a:p>
      </dgm:t>
    </dgm:pt>
    <dgm:pt modelId="{CB58839D-A8B3-7846-B7A0-5355FE2319E0}" type="sibTrans" cxnId="{4C707006-8CEA-E94B-8C2A-272023E2354E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 phldr="1"/>
      <dgm:spPr/>
      <dgm:t>
        <a:bodyPr/>
        <a:lstStyle/>
        <a:p>
          <a:endParaRPr lang="en-US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B882621-C6E8-D844-A2B2-750E596B92C8}" type="pres">
      <dgm:prSet presAssocID="{E7BFA685-6A56-1747-8762-BB65F784FEDC}" presName="singleCycle" presStyleCnt="0"/>
      <dgm:spPr/>
    </dgm:pt>
    <dgm:pt modelId="{5A5ECFC2-181C-7241-9D1E-6F0CEBDCDA75}" type="pres">
      <dgm:prSet presAssocID="{E7BFA685-6A56-1747-8762-BB65F784FEDC}" presName="singleCenter" presStyleLbl="node1" presStyleIdx="0" presStyleCnt="4">
        <dgm:presLayoutVars>
          <dgm:chMax val="7"/>
          <dgm:chPref val="7"/>
        </dgm:presLayoutVars>
      </dgm:prSet>
      <dgm:spPr/>
    </dgm:pt>
    <dgm:pt modelId="{10F0DD0E-570B-7A4E-BAEA-D85281C16333}" type="pres">
      <dgm:prSet presAssocID="{AFBC49D1-885A-8A4C-8D08-090736051A13}" presName="Name56" presStyleLbl="parChTrans1D2" presStyleIdx="0" presStyleCnt="3"/>
      <dgm:spPr/>
    </dgm:pt>
    <dgm:pt modelId="{6F0949B2-C360-0B4C-ABC8-5B6B66345CAE}" type="pres">
      <dgm:prSet presAssocID="{92106302-18B4-7149-ACA7-AD8FCDE7CD4B}" presName="text0" presStyleLbl="node1" presStyleIdx="1" presStyleCnt="4">
        <dgm:presLayoutVars>
          <dgm:bulletEnabled val="1"/>
        </dgm:presLayoutVars>
      </dgm:prSet>
      <dgm:spPr/>
    </dgm:pt>
    <dgm:pt modelId="{7F81711F-4C61-7646-BAC4-9742C280D577}" type="pres">
      <dgm:prSet presAssocID="{A3DB8C6D-4435-2144-8BCC-010FE80C705C}" presName="Name56" presStyleLbl="parChTrans1D2" presStyleIdx="1" presStyleCnt="3"/>
      <dgm:spPr/>
    </dgm:pt>
    <dgm:pt modelId="{DA9914CD-194A-EB4F-80DB-A6F662B539DD}" type="pres">
      <dgm:prSet presAssocID="{22C4B48B-FF82-9445-940E-CE0F5DB96391}" presName="text0" presStyleLbl="node1" presStyleIdx="2" presStyleCnt="4">
        <dgm:presLayoutVars>
          <dgm:bulletEnabled val="1"/>
        </dgm:presLayoutVars>
      </dgm:prSet>
      <dgm:spPr/>
    </dgm:pt>
    <dgm:pt modelId="{5DD5F2EE-ED89-5545-AEB1-C131DFF6ED10}" type="pres">
      <dgm:prSet presAssocID="{761C5B45-9707-E84E-BB66-9FB99B744B55}" presName="Name56" presStyleLbl="parChTrans1D2" presStyleIdx="2" presStyleCnt="3"/>
      <dgm:spPr/>
    </dgm:pt>
    <dgm:pt modelId="{5C02F6B9-B280-CD4B-BF2D-FAD759B98FF1}" type="pres">
      <dgm:prSet presAssocID="{EC4C91FD-5A04-D54C-8CAF-775A5DA918AF}" presName="text0" presStyleLbl="node1" presStyleIdx="3" presStyleCnt="4">
        <dgm:presLayoutVars>
          <dgm:bulletEnabled val="1"/>
        </dgm:presLayoutVars>
      </dgm:prSet>
      <dgm:spPr/>
    </dgm:pt>
  </dgm:ptLst>
  <dgm:cxnLst>
    <dgm:cxn modelId="{F75D499F-0240-BA41-8E9E-21929034EF29}" srcId="{E7BFA685-6A56-1747-8762-BB65F784FEDC}" destId="{EC4C91FD-5A04-D54C-8CAF-775A5DA918AF}" srcOrd="2" destOrd="0" parTransId="{761C5B45-9707-E84E-BB66-9FB99B744B55}" sibTransId="{E2B480E4-0E9C-5B43-B8F3-DA0D97D18FC9}"/>
    <dgm:cxn modelId="{60CD3DCC-640D-3143-810A-7934ADF86155}" type="presOf" srcId="{E7BFA685-6A56-1747-8762-BB65F784FEDC}" destId="{5A5ECFC2-181C-7241-9D1E-6F0CEBDCDA75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61903ECB-8D21-3540-A1B5-2A5A8B21CB55}" type="presOf" srcId="{A3DB8C6D-4435-2144-8BCC-010FE80C705C}" destId="{7F81711F-4C61-7646-BAC4-9742C280D577}" srcOrd="0" destOrd="0" presId="urn:microsoft.com/office/officeart/2008/layout/RadialCluster"/>
    <dgm:cxn modelId="{4C707006-8CEA-E94B-8C2A-272023E2354E}" srcId="{E7BFA685-6A56-1747-8762-BB65F784FEDC}" destId="{22C4B48B-FF82-9445-940E-CE0F5DB96391}" srcOrd="1" destOrd="0" parTransId="{A3DB8C6D-4435-2144-8BCC-010FE80C705C}" sibTransId="{CB58839D-A8B3-7846-B7A0-5355FE2319E0}"/>
    <dgm:cxn modelId="{224E3148-AAFF-B84E-9B78-759386D919BB}" type="presOf" srcId="{AFBC49D1-885A-8A4C-8D08-090736051A13}" destId="{10F0DD0E-570B-7A4E-BAEA-D85281C16333}" srcOrd="0" destOrd="0" presId="urn:microsoft.com/office/officeart/2008/layout/RadialCluster"/>
    <dgm:cxn modelId="{F456639C-6AD5-1549-A97D-98AF8E4C2041}" srcId="{E7BFA685-6A56-1747-8762-BB65F784FEDC}" destId="{92106302-18B4-7149-ACA7-AD8FCDE7CD4B}" srcOrd="0" destOrd="0" parTransId="{AFBC49D1-885A-8A4C-8D08-090736051A13}" sibTransId="{113E2DE7-F55F-A846-9896-0CB9017FA973}"/>
    <dgm:cxn modelId="{78A21A08-EB05-6C4B-B52A-ECDB520F2EE5}" type="presOf" srcId="{761C5B45-9707-E84E-BB66-9FB99B744B55}" destId="{5DD5F2EE-ED89-5545-AEB1-C131DFF6ED10}" srcOrd="0" destOrd="0" presId="urn:microsoft.com/office/officeart/2008/layout/RadialCluster"/>
    <dgm:cxn modelId="{DBF82AE7-2B44-924C-85CC-425A24BE6063}" type="presOf" srcId="{22C4B48B-FF82-9445-940E-CE0F5DB96391}" destId="{DA9914CD-194A-EB4F-80DB-A6F662B539DD}" srcOrd="0" destOrd="0" presId="urn:microsoft.com/office/officeart/2008/layout/RadialCluster"/>
    <dgm:cxn modelId="{F8D6E1EC-7472-294B-875C-BA8A5DB03919}" type="presOf" srcId="{92106302-18B4-7149-ACA7-AD8FCDE7CD4B}" destId="{6F0949B2-C360-0B4C-ABC8-5B6B66345CAE}" srcOrd="0" destOrd="0" presId="urn:microsoft.com/office/officeart/2008/layout/RadialCluster"/>
    <dgm:cxn modelId="{B826B09E-0E59-194C-A6CB-64D4968615F2}" type="presOf" srcId="{EC4C91FD-5A04-D54C-8CAF-775A5DA918AF}" destId="{5C02F6B9-B280-CD4B-BF2D-FAD759B98FF1}" srcOrd="0" destOrd="0" presId="urn:microsoft.com/office/officeart/2008/layout/RadialCluster"/>
    <dgm:cxn modelId="{90CB6599-518A-9648-91DE-96934DE7CB72}" type="presOf" srcId="{8C1AA20E-21E2-724B-90B2-DE5FA02F9B7C}" destId="{5047AFBA-64E7-F246-9C45-C6DB37C77F9F}" srcOrd="0" destOrd="0" presId="urn:microsoft.com/office/officeart/2008/layout/RadialCluster"/>
    <dgm:cxn modelId="{76972043-5353-2C43-A886-1DBBC4A7C2F4}" type="presParOf" srcId="{5047AFBA-64E7-F246-9C45-C6DB37C77F9F}" destId="{7B882621-C6E8-D844-A2B2-750E596B92C8}" srcOrd="0" destOrd="0" presId="urn:microsoft.com/office/officeart/2008/layout/RadialCluster"/>
    <dgm:cxn modelId="{92CAC8C9-7EDE-B74D-A2DB-E496BC7414B1}" type="presParOf" srcId="{7B882621-C6E8-D844-A2B2-750E596B92C8}" destId="{5A5ECFC2-181C-7241-9D1E-6F0CEBDCDA75}" srcOrd="0" destOrd="0" presId="urn:microsoft.com/office/officeart/2008/layout/RadialCluster"/>
    <dgm:cxn modelId="{FC5CF0FD-7BAC-C443-B0D5-063D0B65B49F}" type="presParOf" srcId="{7B882621-C6E8-D844-A2B2-750E596B92C8}" destId="{10F0DD0E-570B-7A4E-BAEA-D85281C16333}" srcOrd="1" destOrd="0" presId="urn:microsoft.com/office/officeart/2008/layout/RadialCluster"/>
    <dgm:cxn modelId="{8547937E-E2B5-C146-BFDB-3349AF07298E}" type="presParOf" srcId="{7B882621-C6E8-D844-A2B2-750E596B92C8}" destId="{6F0949B2-C360-0B4C-ABC8-5B6B66345CAE}" srcOrd="2" destOrd="0" presId="urn:microsoft.com/office/officeart/2008/layout/RadialCluster"/>
    <dgm:cxn modelId="{8B480A0A-8C92-1846-BD81-290A89B5B430}" type="presParOf" srcId="{7B882621-C6E8-D844-A2B2-750E596B92C8}" destId="{7F81711F-4C61-7646-BAC4-9742C280D577}" srcOrd="3" destOrd="0" presId="urn:microsoft.com/office/officeart/2008/layout/RadialCluster"/>
    <dgm:cxn modelId="{5F9210E2-3B7C-7243-8E4A-90EA176B5E09}" type="presParOf" srcId="{7B882621-C6E8-D844-A2B2-750E596B92C8}" destId="{DA9914CD-194A-EB4F-80DB-A6F662B539DD}" srcOrd="4" destOrd="0" presId="urn:microsoft.com/office/officeart/2008/layout/RadialCluster"/>
    <dgm:cxn modelId="{6E6BD594-CB01-224F-8597-06E516E464FB}" type="presParOf" srcId="{7B882621-C6E8-D844-A2B2-750E596B92C8}" destId="{5DD5F2EE-ED89-5545-AEB1-C131DFF6ED10}" srcOrd="5" destOrd="0" presId="urn:microsoft.com/office/officeart/2008/layout/RadialCluster"/>
    <dgm:cxn modelId="{7E846FB7-92A4-A548-9A17-D780E4C2DFAD}" type="presParOf" srcId="{7B882621-C6E8-D844-A2B2-750E596B92C8}" destId="{5C02F6B9-B280-CD4B-BF2D-FAD759B98FF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22C4B48B-FF82-9445-940E-CE0F5DB96391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A3DB8C6D-4435-2144-8BCC-010FE80C705C}" type="parTrans" cxnId="{4C707006-8CEA-E94B-8C2A-272023E2354E}">
      <dgm:prSet/>
      <dgm:spPr/>
      <dgm:t>
        <a:bodyPr/>
        <a:lstStyle/>
        <a:p>
          <a:endParaRPr lang="en-US"/>
        </a:p>
      </dgm:t>
    </dgm:pt>
    <dgm:pt modelId="{CB58839D-A8B3-7846-B7A0-5355FE2319E0}" type="sibTrans" cxnId="{4C707006-8CEA-E94B-8C2A-272023E2354E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B260705E-1F5C-0D48-B590-0579871425D4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4AE414F1-BFB5-FE44-97E9-0BA5377B71F7}" type="parTrans" cxnId="{E4CAC3BE-F94C-034F-96A5-C5BB027CD1B7}">
      <dgm:prSet/>
      <dgm:spPr/>
      <dgm:t>
        <a:bodyPr/>
        <a:lstStyle/>
        <a:p>
          <a:endParaRPr lang="en-US"/>
        </a:p>
      </dgm:t>
    </dgm:pt>
    <dgm:pt modelId="{BA257E3A-705A-E044-8346-0457DE17BA99}" type="sibTrans" cxnId="{E4CAC3BE-F94C-034F-96A5-C5BB027CD1B7}">
      <dgm:prSet/>
      <dgm:spPr/>
      <dgm:t>
        <a:bodyPr/>
        <a:lstStyle/>
        <a:p>
          <a:endParaRPr lang="en-US"/>
        </a:p>
      </dgm:t>
    </dgm:pt>
    <dgm:pt modelId="{6361A8E9-7104-C547-BC39-F8257C9EFC1C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A1580F82-6C54-7F41-A485-17031D6378A2}" type="parTrans" cxnId="{ABA38194-00B7-864C-A6C9-BAC877D5AB85}">
      <dgm:prSet/>
      <dgm:spPr/>
      <dgm:t>
        <a:bodyPr/>
        <a:lstStyle/>
        <a:p>
          <a:endParaRPr lang="en-US"/>
        </a:p>
      </dgm:t>
    </dgm:pt>
    <dgm:pt modelId="{8C9CBCCF-6945-2E4B-B9D3-A26DECC24D24}" type="sibTrans" cxnId="{ABA38194-00B7-864C-A6C9-BAC877D5AB85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85552129-76CB-894B-AE6A-BDEEF82846FA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FE7F91-C018-8E41-9DED-2DF032B29653}" type="parTrans" cxnId="{6552CD6C-742D-C642-8194-FFACB8FF0ADA}">
      <dgm:prSet/>
      <dgm:spPr/>
      <dgm:t>
        <a:bodyPr/>
        <a:lstStyle/>
        <a:p>
          <a:endParaRPr lang="en-US"/>
        </a:p>
      </dgm:t>
    </dgm:pt>
    <dgm:pt modelId="{DE86C78B-1353-6B46-9BBD-46A3AD0309EE}" type="sibTrans" cxnId="{6552CD6C-742D-C642-8194-FFACB8FF0ADA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695C4DED-6B07-8842-BFFC-E4DAB41BABAE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4E24ACD1-4B07-B949-9F5D-549EF77BC103}" type="parTrans" cxnId="{FC1D44FC-E645-B74E-A76C-953AE6A0054A}">
      <dgm:prSet/>
      <dgm:spPr/>
      <dgm:t>
        <a:bodyPr/>
        <a:lstStyle/>
        <a:p>
          <a:endParaRPr lang="en-US"/>
        </a:p>
      </dgm:t>
    </dgm:pt>
    <dgm:pt modelId="{1ED2D4C1-331B-DC4A-882D-03F524654BD9}" type="sibTrans" cxnId="{FC1D44FC-E645-B74E-A76C-953AE6A0054A}">
      <dgm:prSet/>
      <dgm:spPr/>
      <dgm:t>
        <a:bodyPr/>
        <a:lstStyle/>
        <a:p>
          <a:endParaRPr lang="en-US"/>
        </a:p>
      </dgm:t>
    </dgm:pt>
    <dgm:pt modelId="{16396E06-1E3A-1A4B-B928-77C292055271}">
      <dgm:prSet phldrT="[Text]"/>
      <dgm:spPr/>
      <dgm:t>
        <a:bodyPr/>
        <a:lstStyle/>
        <a:p>
          <a:r>
            <a:rPr lang="en-US" dirty="0" smtClean="0"/>
            <a:t>Badges</a:t>
          </a:r>
          <a:endParaRPr lang="en-US" dirty="0"/>
        </a:p>
      </dgm:t>
    </dgm:pt>
    <dgm:pt modelId="{5A2A0F85-7CF1-6641-852E-2C28E39A2816}" type="parTrans" cxnId="{1F5A4807-D0D4-2244-B2EB-3CF160FAF7E1}">
      <dgm:prSet/>
      <dgm:spPr/>
      <dgm:t>
        <a:bodyPr/>
        <a:lstStyle/>
        <a:p>
          <a:endParaRPr lang="en-US"/>
        </a:p>
      </dgm:t>
    </dgm:pt>
    <dgm:pt modelId="{5DBE7902-A8C9-C34D-AAD2-E76BD3EF684F}" type="sibTrans" cxnId="{1F5A4807-D0D4-2244-B2EB-3CF160FAF7E1}">
      <dgm:prSet/>
      <dgm:spPr/>
      <dgm:t>
        <a:bodyPr/>
        <a:lstStyle/>
        <a:p>
          <a:endParaRPr lang="en-US"/>
        </a:p>
      </dgm:t>
    </dgm:pt>
    <dgm:pt modelId="{83849BAB-3D95-1F48-BA54-6F99D3D51242}">
      <dgm:prSet phldrT="[Text]"/>
      <dgm:spPr/>
      <dgm:t>
        <a:bodyPr/>
        <a:lstStyle/>
        <a:p>
          <a:r>
            <a:rPr lang="en-US" dirty="0" smtClean="0"/>
            <a:t>Is Following</a:t>
          </a:r>
          <a:endParaRPr lang="en-US" dirty="0"/>
        </a:p>
      </dgm:t>
    </dgm:pt>
    <dgm:pt modelId="{EE6B5771-2045-4E4E-B1F0-D6294047ECFF}" type="parTrans" cxnId="{78816D6E-FE34-1D48-BC4A-0B612163DC28}">
      <dgm:prSet/>
      <dgm:spPr/>
      <dgm:t>
        <a:bodyPr/>
        <a:lstStyle/>
        <a:p>
          <a:endParaRPr lang="en-US"/>
        </a:p>
      </dgm:t>
    </dgm:pt>
    <dgm:pt modelId="{1ED4F174-E9CF-264F-A64F-AC6C128EA8C2}" type="sibTrans" cxnId="{78816D6E-FE34-1D48-BC4A-0B612163DC28}">
      <dgm:prSet/>
      <dgm:spPr/>
      <dgm:t>
        <a:bodyPr/>
        <a:lstStyle/>
        <a:p>
          <a:endParaRPr lang="en-US"/>
        </a:p>
      </dgm:t>
    </dgm:pt>
    <dgm:pt modelId="{BE630A25-CCB8-224C-B684-682318EDEEC7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F693B6A6-EB9A-9540-A507-1FC17077340B}" type="parTrans" cxnId="{7795DDB2-FFA2-CE4C-8348-DE741255353A}">
      <dgm:prSet/>
      <dgm:spPr/>
      <dgm:t>
        <a:bodyPr/>
        <a:lstStyle/>
        <a:p>
          <a:endParaRPr lang="en-US"/>
        </a:p>
      </dgm:t>
    </dgm:pt>
    <dgm:pt modelId="{AA4A61C3-4E4A-0447-A1B3-BDF5C066A7CD}" type="sibTrans" cxnId="{7795DDB2-FFA2-CE4C-8348-DE741255353A}">
      <dgm:prSet/>
      <dgm:spPr/>
      <dgm:t>
        <a:bodyPr/>
        <a:lstStyle/>
        <a:p>
          <a:endParaRPr lang="en-US"/>
        </a:p>
      </dgm:t>
    </dgm:pt>
    <dgm:pt modelId="{9EE78E67-996D-9B48-99B4-2EC7C4CBBA17}">
      <dgm:prSet phldrT="[Text]"/>
      <dgm:spPr/>
      <dgm:t>
        <a:bodyPr/>
        <a:lstStyle/>
        <a:p>
          <a:r>
            <a:rPr lang="en-US" dirty="0" smtClean="0"/>
            <a:t>Articles</a:t>
          </a:r>
          <a:endParaRPr lang="en-US" dirty="0"/>
        </a:p>
      </dgm:t>
    </dgm:pt>
    <dgm:pt modelId="{9EC156C4-BB54-FE44-ACA8-26CA37782A50}" type="parTrans" cxnId="{ADE80AB9-150E-E24D-99A3-DD3BF7B91408}">
      <dgm:prSet/>
      <dgm:spPr/>
      <dgm:t>
        <a:bodyPr/>
        <a:lstStyle/>
        <a:p>
          <a:endParaRPr lang="en-US"/>
        </a:p>
      </dgm:t>
    </dgm:pt>
    <dgm:pt modelId="{A874C56E-AA9A-B548-85D6-0F77B6B250D1}" type="sibTrans" cxnId="{ADE80AB9-150E-E24D-99A3-DD3BF7B91408}">
      <dgm:prSet/>
      <dgm:spPr/>
      <dgm:t>
        <a:bodyPr/>
        <a:lstStyle/>
        <a:p>
          <a:endParaRPr lang="en-US"/>
        </a:p>
      </dgm:t>
    </dgm:pt>
    <dgm:pt modelId="{E103039F-18AD-FB43-893C-ACF0BB5B2E59}">
      <dgm:prSet phldrT="[Text]"/>
      <dgm:spPr/>
      <dgm:t>
        <a:bodyPr/>
        <a:lstStyle/>
        <a:p>
          <a:r>
            <a:rPr lang="en-US" dirty="0" smtClean="0"/>
            <a:t>Buying Guides</a:t>
          </a:r>
          <a:endParaRPr lang="en-US" dirty="0"/>
        </a:p>
      </dgm:t>
    </dgm:pt>
    <dgm:pt modelId="{595CD055-6916-8B43-BEC1-A4C58DEA6C5C}" type="parTrans" cxnId="{36D975CF-B091-D84D-A3BE-46C95F284641}">
      <dgm:prSet/>
      <dgm:spPr/>
      <dgm:t>
        <a:bodyPr/>
        <a:lstStyle/>
        <a:p>
          <a:endParaRPr lang="en-US"/>
        </a:p>
      </dgm:t>
    </dgm:pt>
    <dgm:pt modelId="{2CCFFA45-72CD-0140-ADFE-061904C40B00}" type="sibTrans" cxnId="{36D975CF-B091-D84D-A3BE-46C95F284641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15"/>
      <dgm:spPr/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15"/>
      <dgm:spPr/>
    </dgm:pt>
    <dgm:pt modelId="{575BCAA7-B0BA-7445-8920-72976032322C}" type="pres">
      <dgm:prSet presAssocID="{AFBC49D1-885A-8A4C-8D08-090736051A13}" presName="Name141" presStyleLbl="parChTrans1D3" presStyleIdx="0" presStyleCnt="8"/>
      <dgm:spPr/>
    </dgm:pt>
    <dgm:pt modelId="{E53C7DBD-C183-0B4B-9F68-E09203C858EE}" type="pres">
      <dgm:prSet presAssocID="{92106302-18B4-7149-ACA7-AD8FCDE7CD4B}" presName="text1" presStyleLbl="node1" presStyleIdx="2" presStyleCnt="15">
        <dgm:presLayoutVars>
          <dgm:bulletEnabled val="1"/>
        </dgm:presLayoutVars>
      </dgm:prSet>
      <dgm:spPr/>
    </dgm:pt>
    <dgm:pt modelId="{9BDA7D2F-5F0A-FE48-8970-12AF8E701DD5}" type="pres">
      <dgm:prSet presAssocID="{7D7A15F9-425B-5649-8AC4-CA6BCC3D3CEF}" presName="Name144" presStyleLbl="parChTrans1D2" presStyleIdx="0" presStyleCnt="6"/>
      <dgm:spPr/>
    </dgm:pt>
    <dgm:pt modelId="{2AC6C86D-8AC6-264E-B2E1-A3A07E79D2BC}" type="pres">
      <dgm:prSet presAssocID="{E7BFA685-6A56-1747-8762-BB65F784FEDC}" presName="cycle_2" presStyleCnt="0"/>
      <dgm:spPr/>
    </dgm:pt>
    <dgm:pt modelId="{E26F4F6B-E901-1045-9753-6A8AF5AB89E1}" type="pres">
      <dgm:prSet presAssocID="{22C4B48B-FF82-9445-940E-CE0F5DB96391}" presName="childCenter2" presStyleLbl="node1" presStyleIdx="3" presStyleCnt="15"/>
      <dgm:spPr/>
      <dgm:t>
        <a:bodyPr/>
        <a:lstStyle/>
        <a:p>
          <a:endParaRPr lang="en-US"/>
        </a:p>
      </dgm:t>
    </dgm:pt>
    <dgm:pt modelId="{CF221D90-7FA4-B44C-ACA5-EE4B37407315}" type="pres">
      <dgm:prSet presAssocID="{6AFE7F91-C018-8E41-9DED-2DF032B29653}" presName="Name218" presStyleLbl="parChTrans1D3" presStyleIdx="1" presStyleCnt="8"/>
      <dgm:spPr/>
    </dgm:pt>
    <dgm:pt modelId="{C4399A2D-47E4-794A-8DA9-6382C88C679B}" type="pres">
      <dgm:prSet presAssocID="{85552129-76CB-894B-AE6A-BDEEF82846FA}" presName="text2" presStyleLbl="node1" presStyleIdx="4" presStyleCnt="15">
        <dgm:presLayoutVars>
          <dgm:bulletEnabled val="1"/>
        </dgm:presLayoutVars>
      </dgm:prSet>
      <dgm:spPr/>
    </dgm:pt>
    <dgm:pt modelId="{B52CD578-AEA7-3546-AD86-1AFACDC73797}" type="pres">
      <dgm:prSet presAssocID="{A3DB8C6D-4435-2144-8BCC-010FE80C705C}" presName="Name221" presStyleLbl="parChTrans1D2" presStyleIdx="1" presStyleCnt="6"/>
      <dgm:spPr/>
    </dgm:pt>
    <dgm:pt modelId="{2F124371-1E1B-4547-AD74-DD94A7AE9AD1}" type="pres">
      <dgm:prSet presAssocID="{E7BFA685-6A56-1747-8762-BB65F784FEDC}" presName="cycle_3" presStyleCnt="0"/>
      <dgm:spPr/>
    </dgm:pt>
    <dgm:pt modelId="{33A342C7-E81B-4346-83DE-4E2B96A99EE8}" type="pres">
      <dgm:prSet presAssocID="{EC4C91FD-5A04-D54C-8CAF-775A5DA918AF}" presName="childCenter3" presStyleLbl="node1" presStyleIdx="5" presStyleCnt="15"/>
      <dgm:spPr/>
      <dgm:t>
        <a:bodyPr/>
        <a:lstStyle/>
        <a:p>
          <a:endParaRPr lang="en-US"/>
        </a:p>
      </dgm:t>
    </dgm:pt>
    <dgm:pt modelId="{D2565769-D83C-E14C-8E99-5FF7B6D1A529}" type="pres">
      <dgm:prSet presAssocID="{6A163497-E9AC-AD43-9D90-90383A07A09F}" presName="Name285" presStyleLbl="parChTrans1D3" presStyleIdx="2" presStyleCnt="8"/>
      <dgm:spPr/>
    </dgm:pt>
    <dgm:pt modelId="{924ABDB1-67B0-9640-A15D-18365C01A865}" type="pres">
      <dgm:prSet presAssocID="{1F6B7065-43F8-D543-89C9-B4D95209DD97}" presName="text3" presStyleLbl="node1" presStyleIdx="6" presStyleCnt="15">
        <dgm:presLayoutVars>
          <dgm:bulletEnabled val="1"/>
        </dgm:presLayoutVars>
      </dgm:prSet>
      <dgm:spPr/>
    </dgm:pt>
    <dgm:pt modelId="{8491A3CE-A3C9-234C-BEA8-94AC26B7E5B9}" type="pres">
      <dgm:prSet presAssocID="{761C5B45-9707-E84E-BB66-9FB99B744B55}" presName="Name288" presStyleLbl="parChTrans1D2" presStyleIdx="2" presStyleCnt="6"/>
      <dgm:spPr/>
    </dgm:pt>
    <dgm:pt modelId="{2CE33A54-B0D5-AA43-A5F2-1E5114B0C7D8}" type="pres">
      <dgm:prSet presAssocID="{E7BFA685-6A56-1747-8762-BB65F784FEDC}" presName="cycle_4" presStyleCnt="0"/>
      <dgm:spPr/>
    </dgm:pt>
    <dgm:pt modelId="{84056109-9F38-BD48-9262-46DFEC314457}" type="pres">
      <dgm:prSet presAssocID="{B260705E-1F5C-0D48-B590-0579871425D4}" presName="childCenter4" presStyleLbl="node1" presStyleIdx="7" presStyleCnt="15"/>
      <dgm:spPr/>
      <dgm:t>
        <a:bodyPr/>
        <a:lstStyle/>
        <a:p>
          <a:endParaRPr lang="en-US"/>
        </a:p>
      </dgm:t>
    </dgm:pt>
    <dgm:pt modelId="{32B39538-E8EF-3E45-9336-1D85B1BEFACD}" type="pres">
      <dgm:prSet presAssocID="{4E24ACD1-4B07-B949-9F5D-549EF77BC103}" presName="Name342" presStyleLbl="parChTrans1D3" presStyleIdx="3" presStyleCnt="8"/>
      <dgm:spPr/>
    </dgm:pt>
    <dgm:pt modelId="{5BDF1B5F-000D-6545-98DA-7E40DBB7258C}" type="pres">
      <dgm:prSet presAssocID="{695C4DED-6B07-8842-BFFC-E4DAB41BABAE}" presName="text4" presStyleLbl="node1" presStyleIdx="8" presStyleCnt="15">
        <dgm:presLayoutVars>
          <dgm:bulletEnabled val="1"/>
        </dgm:presLayoutVars>
      </dgm:prSet>
      <dgm:spPr/>
    </dgm:pt>
    <dgm:pt modelId="{FF820BD1-D653-5944-BBC7-6A785325D92C}" type="pres">
      <dgm:prSet presAssocID="{4AE414F1-BFB5-FE44-97E9-0BA5377B71F7}" presName="Name345" presStyleLbl="parChTrans1D2" presStyleIdx="3" presStyleCnt="6"/>
      <dgm:spPr/>
    </dgm:pt>
    <dgm:pt modelId="{1FC0CD84-7937-0245-98DC-EA506C4DFB91}" type="pres">
      <dgm:prSet presAssocID="{E7BFA685-6A56-1747-8762-BB65F784FEDC}" presName="cycle_5" presStyleCnt="0"/>
      <dgm:spPr/>
    </dgm:pt>
    <dgm:pt modelId="{91A63E4F-2343-0B4F-B5D8-1CB94ADB9A4A}" type="pres">
      <dgm:prSet presAssocID="{6361A8E9-7104-C547-BC39-F8257C9EFC1C}" presName="childCenter5" presStyleLbl="node1" presStyleIdx="9" presStyleCnt="15"/>
      <dgm:spPr/>
      <dgm:t>
        <a:bodyPr/>
        <a:lstStyle/>
        <a:p>
          <a:endParaRPr lang="en-US"/>
        </a:p>
      </dgm:t>
    </dgm:pt>
    <dgm:pt modelId="{B8BA9E8A-63CC-C24B-A1B5-84079C764E49}" type="pres">
      <dgm:prSet presAssocID="{5A2A0F85-7CF1-6641-852E-2C28E39A2816}" presName="Name389" presStyleLbl="parChTrans1D3" presStyleIdx="4" presStyleCnt="8"/>
      <dgm:spPr/>
    </dgm:pt>
    <dgm:pt modelId="{44A65D48-0539-FC41-952F-878E59DB9061}" type="pres">
      <dgm:prSet presAssocID="{16396E06-1E3A-1A4B-B928-77C292055271}" presName="text5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769C3-4242-DD45-BE28-3A0F07563421}" type="pres">
      <dgm:prSet presAssocID="{A1580F82-6C54-7F41-A485-17031D6378A2}" presName="Name392" presStyleLbl="parChTrans1D2" presStyleIdx="4" presStyleCnt="6"/>
      <dgm:spPr/>
    </dgm:pt>
    <dgm:pt modelId="{7D1B49E9-35F5-7F42-8011-0E4A70568531}" type="pres">
      <dgm:prSet presAssocID="{E7BFA685-6A56-1747-8762-BB65F784FEDC}" presName="cycle_6" presStyleCnt="0"/>
      <dgm:spPr/>
    </dgm:pt>
    <dgm:pt modelId="{F2065760-DB99-794E-8A8A-BFF367991971}" type="pres">
      <dgm:prSet presAssocID="{83849BAB-3D95-1F48-BA54-6F99D3D51242}" presName="childCenter6" presStyleLbl="node1" presStyleIdx="11" presStyleCnt="15"/>
      <dgm:spPr/>
      <dgm:t>
        <a:bodyPr/>
        <a:lstStyle/>
        <a:p>
          <a:endParaRPr lang="en-US"/>
        </a:p>
      </dgm:t>
    </dgm:pt>
    <dgm:pt modelId="{28FC1718-4625-1044-AEF4-853781CA62FE}" type="pres">
      <dgm:prSet presAssocID="{F693B6A6-EB9A-9540-A507-1FC17077340B}" presName="Name426" presStyleLbl="parChTrans1D3" presStyleIdx="5" presStyleCnt="8"/>
      <dgm:spPr/>
    </dgm:pt>
    <dgm:pt modelId="{A841E374-7592-D94D-9256-356F3C0E24A3}" type="pres">
      <dgm:prSet presAssocID="{BE630A25-CCB8-224C-B684-682318EDEEC7}" presName="text6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0050F-8D37-4146-AF2F-4159BFB0FE59}" type="pres">
      <dgm:prSet presAssocID="{9EC156C4-BB54-FE44-ACA8-26CA37782A50}" presName="Name426" presStyleLbl="parChTrans1D3" presStyleIdx="6" presStyleCnt="8"/>
      <dgm:spPr/>
    </dgm:pt>
    <dgm:pt modelId="{4E780FF3-AD01-9643-945F-ABFC4EE62FCE}" type="pres">
      <dgm:prSet presAssocID="{9EE78E67-996D-9B48-99B4-2EC7C4CBBA17}" presName="text6" presStyleLbl="node1" presStyleIdx="13" presStyleCnt="15" custRadScaleRad="129218" custRadScaleInc="1848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F82E7-CDBA-FF40-991E-F195169D7C2D}" type="pres">
      <dgm:prSet presAssocID="{595CD055-6916-8B43-BEC1-A4C58DEA6C5C}" presName="Name426" presStyleLbl="parChTrans1D3" presStyleIdx="7" presStyleCnt="8"/>
      <dgm:spPr/>
    </dgm:pt>
    <dgm:pt modelId="{C522DDCC-7228-5042-82AD-1C7C51F3D700}" type="pres">
      <dgm:prSet presAssocID="{E103039F-18AD-FB43-893C-ACF0BB5B2E59}" presName="text6" presStyleLbl="node1" presStyleIdx="14" presStyleCnt="15" custRadScaleRad="155992" custRadScaleInc="81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0549C-2ECD-DE40-A785-768925AB8741}" type="pres">
      <dgm:prSet presAssocID="{EE6B5771-2045-4E4E-B1F0-D6294047ECFF}" presName="Name429" presStyleLbl="parChTrans1D2" presStyleIdx="5" presStyleCnt="6"/>
      <dgm:spPr/>
    </dgm:pt>
  </dgm:ptLst>
  <dgm:cxnLst>
    <dgm:cxn modelId="{BE33DC1E-7115-5D4C-82DC-F050B4FED7E3}" type="presOf" srcId="{595CD055-6916-8B43-BEC1-A4C58DEA6C5C}" destId="{E7CF82E7-CDBA-FF40-991E-F195169D7C2D}" srcOrd="0" destOrd="0" presId="urn:microsoft.com/office/officeart/2008/layout/RadialCluster"/>
    <dgm:cxn modelId="{39BC72F2-83C3-1149-A086-BFAF38C1A559}" type="presOf" srcId="{AFBC49D1-885A-8A4C-8D08-090736051A13}" destId="{575BCAA7-B0BA-7445-8920-72976032322C}" srcOrd="0" destOrd="0" presId="urn:microsoft.com/office/officeart/2008/layout/RadialCluster"/>
    <dgm:cxn modelId="{ADE80AB9-150E-E24D-99A3-DD3BF7B91408}" srcId="{83849BAB-3D95-1F48-BA54-6F99D3D51242}" destId="{9EE78E67-996D-9B48-99B4-2EC7C4CBBA17}" srcOrd="1" destOrd="0" parTransId="{9EC156C4-BB54-FE44-ACA8-26CA37782A50}" sibTransId="{A874C56E-AA9A-B548-85D6-0F77B6B250D1}"/>
    <dgm:cxn modelId="{EBBFAA3A-3D3C-B04F-AE5A-D578351B2886}" type="presOf" srcId="{EC4C91FD-5A04-D54C-8CAF-775A5DA918AF}" destId="{33A342C7-E81B-4346-83DE-4E2B96A99EE8}" srcOrd="0" destOrd="0" presId="urn:microsoft.com/office/officeart/2008/layout/RadialCluster"/>
    <dgm:cxn modelId="{C19B088A-3073-6445-B4BC-4050CA4CED1B}" type="presOf" srcId="{6361A8E9-7104-C547-BC39-F8257C9EFC1C}" destId="{91A63E4F-2343-0B4F-B5D8-1CB94ADB9A4A}" srcOrd="0" destOrd="0" presId="urn:microsoft.com/office/officeart/2008/layout/RadialCluster"/>
    <dgm:cxn modelId="{7FDB754C-460C-024B-AA12-532EAFBC2CA6}" type="presOf" srcId="{5A2A0F85-7CF1-6641-852E-2C28E39A2816}" destId="{B8BA9E8A-63CC-C24B-A1B5-84079C764E49}" srcOrd="0" destOrd="0" presId="urn:microsoft.com/office/officeart/2008/layout/RadialCluster"/>
    <dgm:cxn modelId="{A8074208-617F-CF4A-9C4F-CE1C33FC312E}" type="presOf" srcId="{22C4B48B-FF82-9445-940E-CE0F5DB96391}" destId="{E26F4F6B-E901-1045-9753-6A8AF5AB89E1}" srcOrd="0" destOrd="0" presId="urn:microsoft.com/office/officeart/2008/layout/RadialCluster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4C707006-8CEA-E94B-8C2A-272023E2354E}" srcId="{E7BFA685-6A56-1747-8762-BB65F784FEDC}" destId="{22C4B48B-FF82-9445-940E-CE0F5DB96391}" srcOrd="1" destOrd="0" parTransId="{A3DB8C6D-4435-2144-8BCC-010FE80C705C}" sibTransId="{CB58839D-A8B3-7846-B7A0-5355FE2319E0}"/>
    <dgm:cxn modelId="{FC1D44FC-E645-B74E-A76C-953AE6A0054A}" srcId="{B260705E-1F5C-0D48-B590-0579871425D4}" destId="{695C4DED-6B07-8842-BFFC-E4DAB41BABAE}" srcOrd="0" destOrd="0" parTransId="{4E24ACD1-4B07-B949-9F5D-549EF77BC103}" sibTransId="{1ED2D4C1-331B-DC4A-882D-03F524654BD9}"/>
    <dgm:cxn modelId="{1F5A4807-D0D4-2244-B2EB-3CF160FAF7E1}" srcId="{6361A8E9-7104-C547-BC39-F8257C9EFC1C}" destId="{16396E06-1E3A-1A4B-B928-77C292055271}" srcOrd="0" destOrd="0" parTransId="{5A2A0F85-7CF1-6641-852E-2C28E39A2816}" sibTransId="{5DBE7902-A8C9-C34D-AAD2-E76BD3EF684F}"/>
    <dgm:cxn modelId="{0519A9E4-0B4A-154C-901C-E048622FAD43}" type="presOf" srcId="{E103039F-18AD-FB43-893C-ACF0BB5B2E59}" destId="{C522DDCC-7228-5042-82AD-1C7C51F3D700}" srcOrd="0" destOrd="0" presId="urn:microsoft.com/office/officeart/2008/layout/RadialCluster"/>
    <dgm:cxn modelId="{ABA38194-00B7-864C-A6C9-BAC877D5AB85}" srcId="{E7BFA685-6A56-1747-8762-BB65F784FEDC}" destId="{6361A8E9-7104-C547-BC39-F8257C9EFC1C}" srcOrd="4" destOrd="0" parTransId="{A1580F82-6C54-7F41-A485-17031D6378A2}" sibTransId="{8C9CBCCF-6945-2E4B-B9D3-A26DECC24D24}"/>
    <dgm:cxn modelId="{6A46DA86-1E77-D14B-90B3-6ABB56A1D7D5}" type="presOf" srcId="{EE6B5771-2045-4E4E-B1F0-D6294047ECFF}" destId="{9990549C-2ECD-DE40-A785-768925AB8741}" srcOrd="0" destOrd="0" presId="urn:microsoft.com/office/officeart/2008/layout/RadialCluster"/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6AC25045-761B-8E41-96F7-104E2580E0EE}" type="presOf" srcId="{83849BAB-3D95-1F48-BA54-6F99D3D51242}" destId="{F2065760-DB99-794E-8A8A-BFF367991971}" srcOrd="0" destOrd="0" presId="urn:microsoft.com/office/officeart/2008/layout/RadialCluster"/>
    <dgm:cxn modelId="{39358D40-0FF3-FA40-8F67-FC37B30E2916}" type="presOf" srcId="{85552129-76CB-894B-AE6A-BDEEF82846FA}" destId="{C4399A2D-47E4-794A-8DA9-6382C88C679B}" srcOrd="0" destOrd="0" presId="urn:microsoft.com/office/officeart/2008/layout/RadialCluster"/>
    <dgm:cxn modelId="{ECA7AA2A-5952-AD41-BBE1-00ED7F93ED45}" type="presOf" srcId="{4E24ACD1-4B07-B949-9F5D-549EF77BC103}" destId="{32B39538-E8EF-3E45-9336-1D85B1BEFACD}" srcOrd="0" destOrd="0" presId="urn:microsoft.com/office/officeart/2008/layout/RadialCluster"/>
    <dgm:cxn modelId="{5EFE5B6E-4B7B-114D-B19D-2F2EC04F74BE}" type="presOf" srcId="{9EC156C4-BB54-FE44-ACA8-26CA37782A50}" destId="{F790050F-8D37-4146-AF2F-4159BFB0FE59}" srcOrd="0" destOrd="0" presId="urn:microsoft.com/office/officeart/2008/layout/RadialCluster"/>
    <dgm:cxn modelId="{6552CD6C-742D-C642-8194-FFACB8FF0ADA}" srcId="{22C4B48B-FF82-9445-940E-CE0F5DB96391}" destId="{85552129-76CB-894B-AE6A-BDEEF82846FA}" srcOrd="0" destOrd="0" parTransId="{6AFE7F91-C018-8E41-9DED-2DF032B29653}" sibTransId="{DE86C78B-1353-6B46-9BBD-46A3AD0309EE}"/>
    <dgm:cxn modelId="{78816D6E-FE34-1D48-BC4A-0B612163DC28}" srcId="{E7BFA685-6A56-1747-8762-BB65F784FEDC}" destId="{83849BAB-3D95-1F48-BA54-6F99D3D51242}" srcOrd="5" destOrd="0" parTransId="{EE6B5771-2045-4E4E-B1F0-D6294047ECFF}" sibTransId="{1ED4F174-E9CF-264F-A64F-AC6C128EA8C2}"/>
    <dgm:cxn modelId="{2F443E46-BEDB-5D48-94B8-902E6EF3E981}" type="presOf" srcId="{92106302-18B4-7149-ACA7-AD8FCDE7CD4B}" destId="{E53C7DBD-C183-0B4B-9F68-E09203C858EE}" srcOrd="0" destOrd="0" presId="urn:microsoft.com/office/officeart/2008/layout/RadialCluster"/>
    <dgm:cxn modelId="{6757A8CB-970D-0545-B305-F3C04C3E85C5}" type="presOf" srcId="{6A163497-E9AC-AD43-9D90-90383A07A09F}" destId="{D2565769-D83C-E14C-8E99-5FF7B6D1A529}" srcOrd="0" destOrd="0" presId="urn:microsoft.com/office/officeart/2008/layout/RadialCluster"/>
    <dgm:cxn modelId="{F8AE10A5-63B2-4B4B-A94F-0E2B1B8EF5D8}" type="presOf" srcId="{695C4DED-6B07-8842-BFFC-E4DAB41BABAE}" destId="{5BDF1B5F-000D-6545-98DA-7E40DBB7258C}" srcOrd="0" destOrd="0" presId="urn:microsoft.com/office/officeart/2008/layout/RadialCluster"/>
    <dgm:cxn modelId="{D4FAABA7-60DE-C646-B82F-F6D033DAD0AC}" type="presOf" srcId="{B260705E-1F5C-0D48-B590-0579871425D4}" destId="{84056109-9F38-BD48-9262-46DFEC314457}" srcOrd="0" destOrd="0" presId="urn:microsoft.com/office/officeart/2008/layout/RadialCluster"/>
    <dgm:cxn modelId="{4DFA4B51-90D8-E442-BE66-53CFBBB28D67}" type="presOf" srcId="{761C5B45-9707-E84E-BB66-9FB99B744B55}" destId="{8491A3CE-A3C9-234C-BEA8-94AC26B7E5B9}" srcOrd="0" destOrd="0" presId="urn:microsoft.com/office/officeart/2008/layout/RadialCluster"/>
    <dgm:cxn modelId="{07F94BCF-9246-074A-BB4C-2B2A6BD99FF2}" type="presOf" srcId="{6AFE7F91-C018-8E41-9DED-2DF032B29653}" destId="{CF221D90-7FA4-B44C-ACA5-EE4B37407315}" srcOrd="0" destOrd="0" presId="urn:microsoft.com/office/officeart/2008/layout/RadialCluster"/>
    <dgm:cxn modelId="{91675093-EC7A-8944-9CAE-8E8C36BE6AF9}" type="presOf" srcId="{8C1AA20E-21E2-724B-90B2-DE5FA02F9B7C}" destId="{5047AFBA-64E7-F246-9C45-C6DB37C77F9F}" srcOrd="0" destOrd="0" presId="urn:microsoft.com/office/officeart/2008/layout/RadialCluster"/>
    <dgm:cxn modelId="{08A643CF-4587-1B4B-BD6F-A6470B87B376}" type="presOf" srcId="{9C09DAE7-4EA8-ED43-B0AC-F4C8610A8A1E}" destId="{B847BC99-AE4E-7749-B2AB-AB7FAA49B089}" srcOrd="0" destOrd="0" presId="urn:microsoft.com/office/officeart/2008/layout/RadialCluster"/>
    <dgm:cxn modelId="{EA5B887C-FDE9-DB4A-AAD3-FFF3646BD37A}" type="presOf" srcId="{1F6B7065-43F8-D543-89C9-B4D95209DD97}" destId="{924ABDB1-67B0-9640-A15D-18365C01A865}" srcOrd="0" destOrd="0" presId="urn:microsoft.com/office/officeart/2008/layout/RadialCluster"/>
    <dgm:cxn modelId="{6E0EBBB2-FCD4-E944-8671-33A206BA36E2}" type="presOf" srcId="{A3DB8C6D-4435-2144-8BCC-010FE80C705C}" destId="{B52CD578-AEA7-3546-AD86-1AFACDC73797}" srcOrd="0" destOrd="0" presId="urn:microsoft.com/office/officeart/2008/layout/RadialCluster"/>
    <dgm:cxn modelId="{7795DDB2-FFA2-CE4C-8348-DE741255353A}" srcId="{83849BAB-3D95-1F48-BA54-6F99D3D51242}" destId="{BE630A25-CCB8-224C-B684-682318EDEEC7}" srcOrd="0" destOrd="0" parTransId="{F693B6A6-EB9A-9540-A507-1FC17077340B}" sibTransId="{AA4A61C3-4E4A-0447-A1B3-BDF5C066A7CD}"/>
    <dgm:cxn modelId="{C1FFD919-0370-0C4C-8C46-8124B03073CE}" type="presOf" srcId="{F693B6A6-EB9A-9540-A507-1FC17077340B}" destId="{28FC1718-4625-1044-AEF4-853781CA62FE}" srcOrd="0" destOrd="0" presId="urn:microsoft.com/office/officeart/2008/layout/RadialCluster"/>
    <dgm:cxn modelId="{FB1A2CFD-D8E5-EE48-9432-1AB52765C123}" type="presOf" srcId="{BE630A25-CCB8-224C-B684-682318EDEEC7}" destId="{A841E374-7592-D94D-9256-356F3C0E24A3}" srcOrd="0" destOrd="0" presId="urn:microsoft.com/office/officeart/2008/layout/RadialCluster"/>
    <dgm:cxn modelId="{36D975CF-B091-D84D-A3BE-46C95F284641}" srcId="{83849BAB-3D95-1F48-BA54-6F99D3D51242}" destId="{E103039F-18AD-FB43-893C-ACF0BB5B2E59}" srcOrd="2" destOrd="0" parTransId="{595CD055-6916-8B43-BEC1-A4C58DEA6C5C}" sibTransId="{2CCFFA45-72CD-0140-ADFE-061904C40B00}"/>
    <dgm:cxn modelId="{37C8F49F-8F64-FC49-BE08-9D47A5C2F7C1}" type="presOf" srcId="{E7BFA685-6A56-1747-8762-BB65F784FEDC}" destId="{7379E456-43C9-BB4E-8370-A5BCA370F176}" srcOrd="0" destOrd="0" presId="urn:microsoft.com/office/officeart/2008/layout/RadialCluster"/>
    <dgm:cxn modelId="{80E51EC4-7EF7-7A46-8277-F4EC2B8DA019}" type="presOf" srcId="{A1580F82-6C54-7F41-A485-17031D6378A2}" destId="{9AB769C3-4242-DD45-BE28-3A0F07563421}" srcOrd="0" destOrd="0" presId="urn:microsoft.com/office/officeart/2008/layout/RadialCluster"/>
    <dgm:cxn modelId="{187C384E-C3E6-2449-9DD2-9772982E4D3C}" type="presOf" srcId="{16396E06-1E3A-1A4B-B928-77C292055271}" destId="{44A65D48-0539-FC41-952F-878E59DB9061}" srcOrd="0" destOrd="0" presId="urn:microsoft.com/office/officeart/2008/layout/RadialCluster"/>
    <dgm:cxn modelId="{592EDB2B-1DC5-1A4E-B408-12AEFB9FD4FE}" type="presOf" srcId="{4AE414F1-BFB5-FE44-97E9-0BA5377B71F7}" destId="{FF820BD1-D653-5944-BBC7-6A785325D92C}" srcOrd="0" destOrd="0" presId="urn:microsoft.com/office/officeart/2008/layout/RadialCluster"/>
    <dgm:cxn modelId="{E4CAC3BE-F94C-034F-96A5-C5BB027CD1B7}" srcId="{E7BFA685-6A56-1747-8762-BB65F784FEDC}" destId="{B260705E-1F5C-0D48-B590-0579871425D4}" srcOrd="3" destOrd="0" parTransId="{4AE414F1-BFB5-FE44-97E9-0BA5377B71F7}" sibTransId="{BA257E3A-705A-E044-8346-0457DE17BA99}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F75D499F-0240-BA41-8E9E-21929034EF29}" srcId="{E7BFA685-6A56-1747-8762-BB65F784FEDC}" destId="{EC4C91FD-5A04-D54C-8CAF-775A5DA918AF}" srcOrd="2" destOrd="0" parTransId="{761C5B45-9707-E84E-BB66-9FB99B744B55}" sibTransId="{E2B480E4-0E9C-5B43-B8F3-DA0D97D18FC9}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9FAB5DAA-E0A4-A84E-AE86-63AEBB6A0DE9}" type="presOf" srcId="{9EE78E67-996D-9B48-99B4-2EC7C4CBBA17}" destId="{4E780FF3-AD01-9643-945F-ABFC4EE62FCE}" srcOrd="0" destOrd="0" presId="urn:microsoft.com/office/officeart/2008/layout/RadialCluster"/>
    <dgm:cxn modelId="{DB7966DE-5598-9649-8B86-27BDFAABE804}" type="presOf" srcId="{7D7A15F9-425B-5649-8AC4-CA6BCC3D3CEF}" destId="{9BDA7D2F-5F0A-FE48-8970-12AF8E701DD5}" srcOrd="0" destOrd="0" presId="urn:microsoft.com/office/officeart/2008/layout/RadialCluster"/>
    <dgm:cxn modelId="{2E14EDFD-6C90-4F41-98C7-2C14D58C5BD8}" type="presParOf" srcId="{5047AFBA-64E7-F246-9C45-C6DB37C77F9F}" destId="{7379E456-43C9-BB4E-8370-A5BCA370F176}" srcOrd="0" destOrd="0" presId="urn:microsoft.com/office/officeart/2008/layout/RadialCluster"/>
    <dgm:cxn modelId="{98FC4D41-4FD5-7B4E-9A2C-469A8BD4C8FD}" type="presParOf" srcId="{5047AFBA-64E7-F246-9C45-C6DB37C77F9F}" destId="{CEAC4506-47A3-C943-8BF5-17EEC7A931FE}" srcOrd="1" destOrd="0" presId="urn:microsoft.com/office/officeart/2008/layout/RadialCluster"/>
    <dgm:cxn modelId="{AADC1BCE-2815-2A46-81C9-091FD7365292}" type="presParOf" srcId="{CEAC4506-47A3-C943-8BF5-17EEC7A931FE}" destId="{B847BC99-AE4E-7749-B2AB-AB7FAA49B089}" srcOrd="0" destOrd="0" presId="urn:microsoft.com/office/officeart/2008/layout/RadialCluster"/>
    <dgm:cxn modelId="{2D575C22-B10E-8349-AAEF-955B6CB5BC62}" type="presParOf" srcId="{CEAC4506-47A3-C943-8BF5-17EEC7A931FE}" destId="{575BCAA7-B0BA-7445-8920-72976032322C}" srcOrd="1" destOrd="0" presId="urn:microsoft.com/office/officeart/2008/layout/RadialCluster"/>
    <dgm:cxn modelId="{1F411DF6-1EFF-734E-83BA-3E49ADA5DAA3}" type="presParOf" srcId="{CEAC4506-47A3-C943-8BF5-17EEC7A931FE}" destId="{E53C7DBD-C183-0B4B-9F68-E09203C858EE}" srcOrd="2" destOrd="0" presId="urn:microsoft.com/office/officeart/2008/layout/RadialCluster"/>
    <dgm:cxn modelId="{6231A8C6-AF0F-3D45-9E0C-9EBAAC4A0233}" type="presParOf" srcId="{5047AFBA-64E7-F246-9C45-C6DB37C77F9F}" destId="{9BDA7D2F-5F0A-FE48-8970-12AF8E701DD5}" srcOrd="2" destOrd="0" presId="urn:microsoft.com/office/officeart/2008/layout/RadialCluster"/>
    <dgm:cxn modelId="{4D73A12A-64E0-AA45-8F17-5946FFED5AA5}" type="presParOf" srcId="{5047AFBA-64E7-F246-9C45-C6DB37C77F9F}" destId="{2AC6C86D-8AC6-264E-B2E1-A3A07E79D2BC}" srcOrd="3" destOrd="0" presId="urn:microsoft.com/office/officeart/2008/layout/RadialCluster"/>
    <dgm:cxn modelId="{21C85072-647D-A44F-BB9C-0B0CAC682323}" type="presParOf" srcId="{2AC6C86D-8AC6-264E-B2E1-A3A07E79D2BC}" destId="{E26F4F6B-E901-1045-9753-6A8AF5AB89E1}" srcOrd="0" destOrd="0" presId="urn:microsoft.com/office/officeart/2008/layout/RadialCluster"/>
    <dgm:cxn modelId="{1310EC9D-F1D9-7E47-8FEF-6AC9A4C15573}" type="presParOf" srcId="{2AC6C86D-8AC6-264E-B2E1-A3A07E79D2BC}" destId="{CF221D90-7FA4-B44C-ACA5-EE4B37407315}" srcOrd="1" destOrd="0" presId="urn:microsoft.com/office/officeart/2008/layout/RadialCluster"/>
    <dgm:cxn modelId="{A825A7FA-2B28-C549-8E4E-C797744A9FB5}" type="presParOf" srcId="{2AC6C86D-8AC6-264E-B2E1-A3A07E79D2BC}" destId="{C4399A2D-47E4-794A-8DA9-6382C88C679B}" srcOrd="2" destOrd="0" presId="urn:microsoft.com/office/officeart/2008/layout/RadialCluster"/>
    <dgm:cxn modelId="{3DDD8BBA-6FE9-3D4A-963E-28EFD1C52B2B}" type="presParOf" srcId="{5047AFBA-64E7-F246-9C45-C6DB37C77F9F}" destId="{B52CD578-AEA7-3546-AD86-1AFACDC73797}" srcOrd="4" destOrd="0" presId="urn:microsoft.com/office/officeart/2008/layout/RadialCluster"/>
    <dgm:cxn modelId="{8D42E076-3F71-EF46-8170-B3BB64A65437}" type="presParOf" srcId="{5047AFBA-64E7-F246-9C45-C6DB37C77F9F}" destId="{2F124371-1E1B-4547-AD74-DD94A7AE9AD1}" srcOrd="5" destOrd="0" presId="urn:microsoft.com/office/officeart/2008/layout/RadialCluster"/>
    <dgm:cxn modelId="{BB12B18F-38A2-A749-AB17-ED0D301E7E42}" type="presParOf" srcId="{2F124371-1E1B-4547-AD74-DD94A7AE9AD1}" destId="{33A342C7-E81B-4346-83DE-4E2B96A99EE8}" srcOrd="0" destOrd="0" presId="urn:microsoft.com/office/officeart/2008/layout/RadialCluster"/>
    <dgm:cxn modelId="{8EC30572-A648-9347-ADE8-6C2132B59C2D}" type="presParOf" srcId="{2F124371-1E1B-4547-AD74-DD94A7AE9AD1}" destId="{D2565769-D83C-E14C-8E99-5FF7B6D1A529}" srcOrd="1" destOrd="0" presId="urn:microsoft.com/office/officeart/2008/layout/RadialCluster"/>
    <dgm:cxn modelId="{E82236EE-61FA-8542-A3C9-1DBF250E8C65}" type="presParOf" srcId="{2F124371-1E1B-4547-AD74-DD94A7AE9AD1}" destId="{924ABDB1-67B0-9640-A15D-18365C01A865}" srcOrd="2" destOrd="0" presId="urn:microsoft.com/office/officeart/2008/layout/RadialCluster"/>
    <dgm:cxn modelId="{48589FEC-2808-A64D-8D3C-51D1414D8E0C}" type="presParOf" srcId="{5047AFBA-64E7-F246-9C45-C6DB37C77F9F}" destId="{8491A3CE-A3C9-234C-BEA8-94AC26B7E5B9}" srcOrd="6" destOrd="0" presId="urn:microsoft.com/office/officeart/2008/layout/RadialCluster"/>
    <dgm:cxn modelId="{F3A04F0C-6776-5549-9686-6462BE4D848B}" type="presParOf" srcId="{5047AFBA-64E7-F246-9C45-C6DB37C77F9F}" destId="{2CE33A54-B0D5-AA43-A5F2-1E5114B0C7D8}" srcOrd="7" destOrd="0" presId="urn:microsoft.com/office/officeart/2008/layout/RadialCluster"/>
    <dgm:cxn modelId="{382A2200-8EE4-814E-9A8B-58EDA3A65A7D}" type="presParOf" srcId="{2CE33A54-B0D5-AA43-A5F2-1E5114B0C7D8}" destId="{84056109-9F38-BD48-9262-46DFEC314457}" srcOrd="0" destOrd="0" presId="urn:microsoft.com/office/officeart/2008/layout/RadialCluster"/>
    <dgm:cxn modelId="{6F83B96A-692C-4C49-B789-4BB068C207BB}" type="presParOf" srcId="{2CE33A54-B0D5-AA43-A5F2-1E5114B0C7D8}" destId="{32B39538-E8EF-3E45-9336-1D85B1BEFACD}" srcOrd="1" destOrd="0" presId="urn:microsoft.com/office/officeart/2008/layout/RadialCluster"/>
    <dgm:cxn modelId="{6E62FC16-EE1B-704A-B988-94207F6656F2}" type="presParOf" srcId="{2CE33A54-B0D5-AA43-A5F2-1E5114B0C7D8}" destId="{5BDF1B5F-000D-6545-98DA-7E40DBB7258C}" srcOrd="2" destOrd="0" presId="urn:microsoft.com/office/officeart/2008/layout/RadialCluster"/>
    <dgm:cxn modelId="{577AA419-D714-8040-99A7-C9042ECD3A2E}" type="presParOf" srcId="{5047AFBA-64E7-F246-9C45-C6DB37C77F9F}" destId="{FF820BD1-D653-5944-BBC7-6A785325D92C}" srcOrd="8" destOrd="0" presId="urn:microsoft.com/office/officeart/2008/layout/RadialCluster"/>
    <dgm:cxn modelId="{B08CE229-F294-1848-BC17-48C1851D129E}" type="presParOf" srcId="{5047AFBA-64E7-F246-9C45-C6DB37C77F9F}" destId="{1FC0CD84-7937-0245-98DC-EA506C4DFB91}" srcOrd="9" destOrd="0" presId="urn:microsoft.com/office/officeart/2008/layout/RadialCluster"/>
    <dgm:cxn modelId="{0444B76E-B704-714B-BEF5-58722B0A9B1A}" type="presParOf" srcId="{1FC0CD84-7937-0245-98DC-EA506C4DFB91}" destId="{91A63E4F-2343-0B4F-B5D8-1CB94ADB9A4A}" srcOrd="0" destOrd="0" presId="urn:microsoft.com/office/officeart/2008/layout/RadialCluster"/>
    <dgm:cxn modelId="{55CB4780-B191-B442-AE41-85506DDADDD6}" type="presParOf" srcId="{1FC0CD84-7937-0245-98DC-EA506C4DFB91}" destId="{B8BA9E8A-63CC-C24B-A1B5-84079C764E49}" srcOrd="1" destOrd="0" presId="urn:microsoft.com/office/officeart/2008/layout/RadialCluster"/>
    <dgm:cxn modelId="{AC9FDAE5-238A-3A41-B58D-68F69F352BA5}" type="presParOf" srcId="{1FC0CD84-7937-0245-98DC-EA506C4DFB91}" destId="{44A65D48-0539-FC41-952F-878E59DB9061}" srcOrd="2" destOrd="0" presId="urn:microsoft.com/office/officeart/2008/layout/RadialCluster"/>
    <dgm:cxn modelId="{7D6D944C-9604-744F-85D9-FF1804729436}" type="presParOf" srcId="{5047AFBA-64E7-F246-9C45-C6DB37C77F9F}" destId="{9AB769C3-4242-DD45-BE28-3A0F07563421}" srcOrd="10" destOrd="0" presId="urn:microsoft.com/office/officeart/2008/layout/RadialCluster"/>
    <dgm:cxn modelId="{1E9B5617-0356-D44C-8AB6-A2A35DE6AAC9}" type="presParOf" srcId="{5047AFBA-64E7-F246-9C45-C6DB37C77F9F}" destId="{7D1B49E9-35F5-7F42-8011-0E4A70568531}" srcOrd="11" destOrd="0" presId="urn:microsoft.com/office/officeart/2008/layout/RadialCluster"/>
    <dgm:cxn modelId="{C0EBE4FA-74D7-9C48-88AB-49D9C755A12E}" type="presParOf" srcId="{7D1B49E9-35F5-7F42-8011-0E4A70568531}" destId="{F2065760-DB99-794E-8A8A-BFF367991971}" srcOrd="0" destOrd="0" presId="urn:microsoft.com/office/officeart/2008/layout/RadialCluster"/>
    <dgm:cxn modelId="{8CAEB304-4AF2-CB41-AC80-88EB7D51A523}" type="presParOf" srcId="{7D1B49E9-35F5-7F42-8011-0E4A70568531}" destId="{28FC1718-4625-1044-AEF4-853781CA62FE}" srcOrd="1" destOrd="0" presId="urn:microsoft.com/office/officeart/2008/layout/RadialCluster"/>
    <dgm:cxn modelId="{7DCC38EE-0459-034D-9F9B-EEC1F0FB2A81}" type="presParOf" srcId="{7D1B49E9-35F5-7F42-8011-0E4A70568531}" destId="{A841E374-7592-D94D-9256-356F3C0E24A3}" srcOrd="2" destOrd="0" presId="urn:microsoft.com/office/officeart/2008/layout/RadialCluster"/>
    <dgm:cxn modelId="{696664B3-194D-B04F-B84F-62B3A9167DE9}" type="presParOf" srcId="{7D1B49E9-35F5-7F42-8011-0E4A70568531}" destId="{F790050F-8D37-4146-AF2F-4159BFB0FE59}" srcOrd="3" destOrd="0" presId="urn:microsoft.com/office/officeart/2008/layout/RadialCluster"/>
    <dgm:cxn modelId="{B7363BCF-9664-6A48-990B-A4FD13D9B7AC}" type="presParOf" srcId="{7D1B49E9-35F5-7F42-8011-0E4A70568531}" destId="{4E780FF3-AD01-9643-945F-ABFC4EE62FCE}" srcOrd="4" destOrd="0" presId="urn:microsoft.com/office/officeart/2008/layout/RadialCluster"/>
    <dgm:cxn modelId="{881CE105-9971-9C48-B981-BCCBAAA125C5}" type="presParOf" srcId="{7D1B49E9-35F5-7F42-8011-0E4A70568531}" destId="{E7CF82E7-CDBA-FF40-991E-F195169D7C2D}" srcOrd="5" destOrd="0" presId="urn:microsoft.com/office/officeart/2008/layout/RadialCluster"/>
    <dgm:cxn modelId="{8082AA47-471C-DA47-BB47-A6930B1B7A8E}" type="presParOf" srcId="{7D1B49E9-35F5-7F42-8011-0E4A70568531}" destId="{C522DDCC-7228-5042-82AD-1C7C51F3D700}" srcOrd="6" destOrd="0" presId="urn:microsoft.com/office/officeart/2008/layout/RadialCluster"/>
    <dgm:cxn modelId="{E7B07702-17DC-8C46-8494-B78B54304BFE}" type="presParOf" srcId="{5047AFBA-64E7-F246-9C45-C6DB37C77F9F}" destId="{9990549C-2ECD-DE40-A785-768925AB8741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85552129-76CB-894B-AE6A-BDEEF82846FA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FE7F91-C018-8E41-9DED-2DF032B29653}" type="parTrans" cxnId="{6552CD6C-742D-C642-8194-FFACB8FF0ADA}">
      <dgm:prSet/>
      <dgm:spPr/>
      <dgm:t>
        <a:bodyPr/>
        <a:lstStyle/>
        <a:p>
          <a:endParaRPr lang="en-US"/>
        </a:p>
      </dgm:t>
    </dgm:pt>
    <dgm:pt modelId="{DE86C78B-1353-6B46-9BBD-46A3AD0309EE}" type="sibTrans" cxnId="{6552CD6C-742D-C642-8194-FFACB8FF0ADA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17FB413C-1CD6-BB44-8821-5C30AC0EC749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9F25209C-DF8A-1C48-B286-55C88764E695}" type="parTrans" cxnId="{CA781409-D2BC-0A42-91D0-79122230C988}">
      <dgm:prSet/>
      <dgm:spPr/>
    </dgm:pt>
    <dgm:pt modelId="{A97B028D-DE57-7D4C-983B-F9E37190E8D2}" type="sibTrans" cxnId="{CA781409-D2BC-0A42-91D0-79122230C988}">
      <dgm:prSet/>
      <dgm:spPr/>
    </dgm:pt>
    <dgm:pt modelId="{B50E0742-E585-3341-BA5C-DA4988A87D37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1D23E15B-4337-8E45-9D1D-24C533B5A920}" type="parTrans" cxnId="{FE3E12CD-AD73-E846-BC6E-3F569665F51B}">
      <dgm:prSet/>
      <dgm:spPr/>
    </dgm:pt>
    <dgm:pt modelId="{85779B08-A110-B84F-BBEE-824FDC9C904C}" type="sibTrans" cxnId="{FE3E12CD-AD73-E846-BC6E-3F569665F51B}">
      <dgm:prSet/>
      <dgm:spPr/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8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8"/>
      <dgm:spPr/>
    </dgm:pt>
    <dgm:pt modelId="{575BCAA7-B0BA-7445-8920-72976032322C}" type="pres">
      <dgm:prSet presAssocID="{AFBC49D1-885A-8A4C-8D08-090736051A13}" presName="Name141" presStyleLbl="parChTrans1D3" presStyleIdx="0" presStyleCnt="5"/>
      <dgm:spPr/>
    </dgm:pt>
    <dgm:pt modelId="{E53C7DBD-C183-0B4B-9F68-E09203C858EE}" type="pres">
      <dgm:prSet presAssocID="{92106302-18B4-7149-ACA7-AD8FCDE7CD4B}" presName="text1" presStyleLbl="node1" presStyleIdx="2" presStyleCnt="8">
        <dgm:presLayoutVars>
          <dgm:bulletEnabled val="1"/>
        </dgm:presLayoutVars>
      </dgm:prSet>
      <dgm:spPr/>
    </dgm:pt>
    <dgm:pt modelId="{9BDA7D2F-5F0A-FE48-8970-12AF8E701DD5}" type="pres">
      <dgm:prSet presAssocID="{7D7A15F9-425B-5649-8AC4-CA6BCC3D3CEF}" presName="Name144" presStyleLbl="parChTrans1D2" presStyleIdx="0" presStyleCnt="2"/>
      <dgm:spPr/>
    </dgm:pt>
    <dgm:pt modelId="{2AC6C86D-8AC6-264E-B2E1-A3A07E79D2BC}" type="pres">
      <dgm:prSet presAssocID="{E7BFA685-6A56-1747-8762-BB65F784FEDC}" presName="cycle_2" presStyleCnt="0"/>
      <dgm:spPr/>
    </dgm:pt>
    <dgm:pt modelId="{CD66C230-DF88-A049-9498-22A12FA2B874}" type="pres">
      <dgm:prSet presAssocID="{EC4C91FD-5A04-D54C-8CAF-775A5DA918AF}" presName="childCenter2" presStyleLbl="node1" presStyleIdx="3" presStyleCnt="8"/>
      <dgm:spPr/>
    </dgm:pt>
    <dgm:pt modelId="{56932D2F-71A2-7B4D-AF70-A477B1B87E3C}" type="pres">
      <dgm:prSet presAssocID="{6A163497-E9AC-AD43-9D90-90383A07A09F}" presName="Name218" presStyleLbl="parChTrans1D3" presStyleIdx="1" presStyleCnt="5"/>
      <dgm:spPr/>
    </dgm:pt>
    <dgm:pt modelId="{9A5A83C2-8339-5243-845D-A6C2329DE46C}" type="pres">
      <dgm:prSet presAssocID="{1F6B7065-43F8-D543-89C9-B4D95209DD97}" presName="text2" presStyleLbl="node1" presStyleIdx="4" presStyleCnt="8">
        <dgm:presLayoutVars>
          <dgm:bulletEnabled val="1"/>
        </dgm:presLayoutVars>
      </dgm:prSet>
      <dgm:spPr/>
    </dgm:pt>
    <dgm:pt modelId="{C36DBAEC-B539-9E4C-95CB-43383149CB95}" type="pres">
      <dgm:prSet presAssocID="{9F25209C-DF8A-1C48-B286-55C88764E695}" presName="Name218" presStyleLbl="parChTrans1D3" presStyleIdx="2" presStyleCnt="5"/>
      <dgm:spPr/>
    </dgm:pt>
    <dgm:pt modelId="{481D8048-D411-1641-9F76-2778FC07AB54}" type="pres">
      <dgm:prSet presAssocID="{17FB413C-1CD6-BB44-8821-5C30AC0EC749}" presName="text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1525B-F5B3-7A42-BD95-62EA3BFB457F}" type="pres">
      <dgm:prSet presAssocID="{1D23E15B-4337-8E45-9D1D-24C533B5A920}" presName="Name218" presStyleLbl="parChTrans1D3" presStyleIdx="3" presStyleCnt="5"/>
      <dgm:spPr/>
    </dgm:pt>
    <dgm:pt modelId="{8615AE58-A899-5F40-8857-294C5B19FC13}" type="pres">
      <dgm:prSet presAssocID="{B50E0742-E585-3341-BA5C-DA4988A87D37}" presName="text2" presStyleLbl="node1" presStyleIdx="6" presStyleCnt="8">
        <dgm:presLayoutVars>
          <dgm:bulletEnabled val="1"/>
        </dgm:presLayoutVars>
      </dgm:prSet>
      <dgm:spPr/>
    </dgm:pt>
    <dgm:pt modelId="{CF221D90-7FA4-B44C-ACA5-EE4B37407315}" type="pres">
      <dgm:prSet presAssocID="{6AFE7F91-C018-8E41-9DED-2DF032B29653}" presName="Name218" presStyleLbl="parChTrans1D3" presStyleIdx="4" presStyleCnt="5"/>
      <dgm:spPr/>
    </dgm:pt>
    <dgm:pt modelId="{C4399A2D-47E4-794A-8DA9-6382C88C679B}" type="pres">
      <dgm:prSet presAssocID="{85552129-76CB-894B-AE6A-BDEEF82846FA}" presName="text2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D0DE4-E202-934D-89C2-F9028F6090CD}" type="pres">
      <dgm:prSet presAssocID="{761C5B45-9707-E84E-BB66-9FB99B744B55}" presName="Name221" presStyleLbl="parChTrans1D2" presStyleIdx="1" presStyleCnt="2"/>
      <dgm:spPr/>
    </dgm:pt>
  </dgm:ptLst>
  <dgm:cxnLst>
    <dgm:cxn modelId="{9AD4CC7E-B242-1D48-96BB-22B96232AD52}" type="presOf" srcId="{92106302-18B4-7149-ACA7-AD8FCDE7CD4B}" destId="{E53C7DBD-C183-0B4B-9F68-E09203C858EE}" srcOrd="0" destOrd="0" presId="urn:microsoft.com/office/officeart/2008/layout/RadialCluster"/>
    <dgm:cxn modelId="{99CDCB86-0591-A94D-BFFC-9E2434716A68}" type="presOf" srcId="{AFBC49D1-885A-8A4C-8D08-090736051A13}" destId="{575BCAA7-B0BA-7445-8920-72976032322C}" srcOrd="0" destOrd="0" presId="urn:microsoft.com/office/officeart/2008/layout/RadialCluster"/>
    <dgm:cxn modelId="{29AD534C-6D6D-D54D-8641-597CA293F315}" type="presOf" srcId="{E7BFA685-6A56-1747-8762-BB65F784FEDC}" destId="{7379E456-43C9-BB4E-8370-A5BCA370F176}" srcOrd="0" destOrd="0" presId="urn:microsoft.com/office/officeart/2008/layout/RadialCluster"/>
    <dgm:cxn modelId="{C658BB5E-FD63-FA4B-9210-1ACB7B020615}" type="presOf" srcId="{8C1AA20E-21E2-724B-90B2-DE5FA02F9B7C}" destId="{5047AFBA-64E7-F246-9C45-C6DB37C77F9F}" srcOrd="0" destOrd="0" presId="urn:microsoft.com/office/officeart/2008/layout/RadialCluster"/>
    <dgm:cxn modelId="{FE3E12CD-AD73-E846-BC6E-3F569665F51B}" srcId="{EC4C91FD-5A04-D54C-8CAF-775A5DA918AF}" destId="{B50E0742-E585-3341-BA5C-DA4988A87D37}" srcOrd="2" destOrd="0" parTransId="{1D23E15B-4337-8E45-9D1D-24C533B5A920}" sibTransId="{85779B08-A110-B84F-BBEE-824FDC9C904C}"/>
    <dgm:cxn modelId="{DDDB77A2-EB87-A041-BEEB-C0D8897028F7}" type="presOf" srcId="{B50E0742-E585-3341-BA5C-DA4988A87D37}" destId="{8615AE58-A899-5F40-8857-294C5B19FC13}" srcOrd="0" destOrd="0" presId="urn:microsoft.com/office/officeart/2008/layout/RadialCluster"/>
    <dgm:cxn modelId="{F7C49353-C3FF-204B-BDD9-AEC58BE1744A}" type="presOf" srcId="{1D23E15B-4337-8E45-9D1D-24C533B5A920}" destId="{3831525B-F5B3-7A42-BD95-62EA3BFB457F}" srcOrd="0" destOrd="0" presId="urn:microsoft.com/office/officeart/2008/layout/RadialCluster"/>
    <dgm:cxn modelId="{0B4051B9-42D5-9A45-B0DE-8A2F80352AE0}" type="presOf" srcId="{9F25209C-DF8A-1C48-B286-55C88764E695}" destId="{C36DBAEC-B539-9E4C-95CB-43383149CB95}" srcOrd="0" destOrd="0" presId="urn:microsoft.com/office/officeart/2008/layout/RadialCluster"/>
    <dgm:cxn modelId="{4567171E-60FC-2649-BED9-6EFE6D7FFD32}" type="presOf" srcId="{6A163497-E9AC-AD43-9D90-90383A07A09F}" destId="{56932D2F-71A2-7B4D-AF70-A477B1B87E3C}" srcOrd="0" destOrd="0" presId="urn:microsoft.com/office/officeart/2008/layout/RadialCluster"/>
    <dgm:cxn modelId="{C7AF5214-2467-2942-943B-2824AF47047C}" type="presOf" srcId="{7D7A15F9-425B-5649-8AC4-CA6BCC3D3CEF}" destId="{9BDA7D2F-5F0A-FE48-8970-12AF8E701DD5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A265D393-DBFF-F949-8386-5E1E8DC289BC}" type="presOf" srcId="{9C09DAE7-4EA8-ED43-B0AC-F4C8610A8A1E}" destId="{B847BC99-AE4E-7749-B2AB-AB7FAA49B089}" srcOrd="0" destOrd="0" presId="urn:microsoft.com/office/officeart/2008/layout/RadialCluster"/>
    <dgm:cxn modelId="{301F02E0-1325-044B-8968-2460A103DAA6}" type="presOf" srcId="{761C5B45-9707-E84E-BB66-9FB99B744B55}" destId="{8A1D0DE4-E202-934D-89C2-F9028F6090CD}" srcOrd="0" destOrd="0" presId="urn:microsoft.com/office/officeart/2008/layout/RadialCluster"/>
    <dgm:cxn modelId="{6552CD6C-742D-C642-8194-FFACB8FF0ADA}" srcId="{EC4C91FD-5A04-D54C-8CAF-775A5DA918AF}" destId="{85552129-76CB-894B-AE6A-BDEEF82846FA}" srcOrd="3" destOrd="0" parTransId="{6AFE7F91-C018-8E41-9DED-2DF032B29653}" sibTransId="{DE86C78B-1353-6B46-9BBD-46A3AD0309EE}"/>
    <dgm:cxn modelId="{CA781409-D2BC-0A42-91D0-79122230C988}" srcId="{EC4C91FD-5A04-D54C-8CAF-775A5DA918AF}" destId="{17FB413C-1CD6-BB44-8821-5C30AC0EC749}" srcOrd="1" destOrd="0" parTransId="{9F25209C-DF8A-1C48-B286-55C88764E695}" sibTransId="{A97B028D-DE57-7D4C-983B-F9E37190E8D2}"/>
    <dgm:cxn modelId="{923E7637-BA21-7C46-A3FC-9159120A65FA}" type="presOf" srcId="{1F6B7065-43F8-D543-89C9-B4D95209DD97}" destId="{9A5A83C2-8339-5243-845D-A6C2329DE46C}" srcOrd="0" destOrd="0" presId="urn:microsoft.com/office/officeart/2008/layout/RadialCluster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F75D499F-0240-BA41-8E9E-21929034EF29}" srcId="{E7BFA685-6A56-1747-8762-BB65F784FEDC}" destId="{EC4C91FD-5A04-D54C-8CAF-775A5DA918AF}" srcOrd="1" destOrd="0" parTransId="{761C5B45-9707-E84E-BB66-9FB99B744B55}" sibTransId="{E2B480E4-0E9C-5B43-B8F3-DA0D97D18FC9}"/>
    <dgm:cxn modelId="{427101E2-1595-BA4A-9A3D-47CD04F9CCF7}" type="presOf" srcId="{EC4C91FD-5A04-D54C-8CAF-775A5DA918AF}" destId="{CD66C230-DF88-A049-9498-22A12FA2B874}" srcOrd="0" destOrd="0" presId="urn:microsoft.com/office/officeart/2008/layout/RadialCluster"/>
    <dgm:cxn modelId="{F0E71271-EF14-4441-8D44-54AF69BD24EB}" type="presOf" srcId="{17FB413C-1CD6-BB44-8821-5C30AC0EC749}" destId="{481D8048-D411-1641-9F76-2778FC07AB54}" srcOrd="0" destOrd="0" presId="urn:microsoft.com/office/officeart/2008/layout/RadialCluster"/>
    <dgm:cxn modelId="{F9CF15ED-7CFE-3342-987F-FC57AC36689B}" type="presOf" srcId="{6AFE7F91-C018-8E41-9DED-2DF032B29653}" destId="{CF221D90-7FA4-B44C-ACA5-EE4B37407315}" srcOrd="0" destOrd="0" presId="urn:microsoft.com/office/officeart/2008/layout/RadialCluster"/>
    <dgm:cxn modelId="{A1D2DB5A-D11A-574D-98B3-443823BBE33B}" type="presOf" srcId="{85552129-76CB-894B-AE6A-BDEEF82846FA}" destId="{C4399A2D-47E4-794A-8DA9-6382C88C679B}" srcOrd="0" destOrd="0" presId="urn:microsoft.com/office/officeart/2008/layout/RadialCluster"/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4D317235-3C02-9041-8185-1AA25311C3DF}" type="presParOf" srcId="{5047AFBA-64E7-F246-9C45-C6DB37C77F9F}" destId="{7379E456-43C9-BB4E-8370-A5BCA370F176}" srcOrd="0" destOrd="0" presId="urn:microsoft.com/office/officeart/2008/layout/RadialCluster"/>
    <dgm:cxn modelId="{0395B6DF-FF4E-0143-AA6C-8A851D823934}" type="presParOf" srcId="{5047AFBA-64E7-F246-9C45-C6DB37C77F9F}" destId="{CEAC4506-47A3-C943-8BF5-17EEC7A931FE}" srcOrd="1" destOrd="0" presId="urn:microsoft.com/office/officeart/2008/layout/RadialCluster"/>
    <dgm:cxn modelId="{91934D6A-C61F-4C41-B250-A7AB762E62C3}" type="presParOf" srcId="{CEAC4506-47A3-C943-8BF5-17EEC7A931FE}" destId="{B847BC99-AE4E-7749-B2AB-AB7FAA49B089}" srcOrd="0" destOrd="0" presId="urn:microsoft.com/office/officeart/2008/layout/RadialCluster"/>
    <dgm:cxn modelId="{93678E42-FAE5-0544-95AA-6325F34207CD}" type="presParOf" srcId="{CEAC4506-47A3-C943-8BF5-17EEC7A931FE}" destId="{575BCAA7-B0BA-7445-8920-72976032322C}" srcOrd="1" destOrd="0" presId="urn:microsoft.com/office/officeart/2008/layout/RadialCluster"/>
    <dgm:cxn modelId="{4FE22E9D-9E49-AF4F-870A-FAC959858BBB}" type="presParOf" srcId="{CEAC4506-47A3-C943-8BF5-17EEC7A931FE}" destId="{E53C7DBD-C183-0B4B-9F68-E09203C858EE}" srcOrd="2" destOrd="0" presId="urn:microsoft.com/office/officeart/2008/layout/RadialCluster"/>
    <dgm:cxn modelId="{6E9E35AF-C1D4-824E-A688-A2D0B0C6EB82}" type="presParOf" srcId="{5047AFBA-64E7-F246-9C45-C6DB37C77F9F}" destId="{9BDA7D2F-5F0A-FE48-8970-12AF8E701DD5}" srcOrd="2" destOrd="0" presId="urn:microsoft.com/office/officeart/2008/layout/RadialCluster"/>
    <dgm:cxn modelId="{5EDABE0D-C7A0-6C4F-A8CC-59C4D8D5550E}" type="presParOf" srcId="{5047AFBA-64E7-F246-9C45-C6DB37C77F9F}" destId="{2AC6C86D-8AC6-264E-B2E1-A3A07E79D2BC}" srcOrd="3" destOrd="0" presId="urn:microsoft.com/office/officeart/2008/layout/RadialCluster"/>
    <dgm:cxn modelId="{CB612088-00F3-A64A-9AA7-5321F122F23D}" type="presParOf" srcId="{2AC6C86D-8AC6-264E-B2E1-A3A07E79D2BC}" destId="{CD66C230-DF88-A049-9498-22A12FA2B874}" srcOrd="0" destOrd="0" presId="urn:microsoft.com/office/officeart/2008/layout/RadialCluster"/>
    <dgm:cxn modelId="{09910609-1E37-9042-BF2A-BB0301E590BC}" type="presParOf" srcId="{2AC6C86D-8AC6-264E-B2E1-A3A07E79D2BC}" destId="{56932D2F-71A2-7B4D-AF70-A477B1B87E3C}" srcOrd="1" destOrd="0" presId="urn:microsoft.com/office/officeart/2008/layout/RadialCluster"/>
    <dgm:cxn modelId="{12B5F912-6E5C-CA4B-8A55-7F1122182049}" type="presParOf" srcId="{2AC6C86D-8AC6-264E-B2E1-A3A07E79D2BC}" destId="{9A5A83C2-8339-5243-845D-A6C2329DE46C}" srcOrd="2" destOrd="0" presId="urn:microsoft.com/office/officeart/2008/layout/RadialCluster"/>
    <dgm:cxn modelId="{FF4522DC-B7FC-AE48-8735-2E2D480EE089}" type="presParOf" srcId="{2AC6C86D-8AC6-264E-B2E1-A3A07E79D2BC}" destId="{C36DBAEC-B539-9E4C-95CB-43383149CB95}" srcOrd="3" destOrd="0" presId="urn:microsoft.com/office/officeart/2008/layout/RadialCluster"/>
    <dgm:cxn modelId="{24FCF513-A524-F244-BDC6-512FB34EF570}" type="presParOf" srcId="{2AC6C86D-8AC6-264E-B2E1-A3A07E79D2BC}" destId="{481D8048-D411-1641-9F76-2778FC07AB54}" srcOrd="4" destOrd="0" presId="urn:microsoft.com/office/officeart/2008/layout/RadialCluster"/>
    <dgm:cxn modelId="{DC68E24A-9D76-5F4B-9CC6-6010457E11DC}" type="presParOf" srcId="{2AC6C86D-8AC6-264E-B2E1-A3A07E79D2BC}" destId="{3831525B-F5B3-7A42-BD95-62EA3BFB457F}" srcOrd="5" destOrd="0" presId="urn:microsoft.com/office/officeart/2008/layout/RadialCluster"/>
    <dgm:cxn modelId="{2BCDC3A0-3EBA-B647-9D50-C5CFDE6415A6}" type="presParOf" srcId="{2AC6C86D-8AC6-264E-B2E1-A3A07E79D2BC}" destId="{8615AE58-A899-5F40-8857-294C5B19FC13}" srcOrd="6" destOrd="0" presId="urn:microsoft.com/office/officeart/2008/layout/RadialCluster"/>
    <dgm:cxn modelId="{08284588-6CD2-634E-B4A7-E9E36543DE9D}" type="presParOf" srcId="{2AC6C86D-8AC6-264E-B2E1-A3A07E79D2BC}" destId="{CF221D90-7FA4-B44C-ACA5-EE4B37407315}" srcOrd="7" destOrd="0" presId="urn:microsoft.com/office/officeart/2008/layout/RadialCluster"/>
    <dgm:cxn modelId="{30D2C87B-474B-E14F-B480-CB33FDF4A463}" type="presParOf" srcId="{2AC6C86D-8AC6-264E-B2E1-A3A07E79D2BC}" destId="{C4399A2D-47E4-794A-8DA9-6382C88C679B}" srcOrd="8" destOrd="0" presId="urn:microsoft.com/office/officeart/2008/layout/RadialCluster"/>
    <dgm:cxn modelId="{9DECBEF4-6A32-6F42-9EFE-E4B16BD1BEE3}" type="presParOf" srcId="{5047AFBA-64E7-F246-9C45-C6DB37C77F9F}" destId="{8A1D0DE4-E202-934D-89C2-F9028F6090C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Answer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22C4B48B-FF82-9445-940E-CE0F5DB96391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A3DB8C6D-4435-2144-8BCC-010FE80C705C}" type="parTrans" cxnId="{4C707006-8CEA-E94B-8C2A-272023E2354E}">
      <dgm:prSet/>
      <dgm:spPr/>
      <dgm:t>
        <a:bodyPr/>
        <a:lstStyle/>
        <a:p>
          <a:endParaRPr lang="en-US"/>
        </a:p>
      </dgm:t>
    </dgm:pt>
    <dgm:pt modelId="{CB58839D-A8B3-7846-B7A0-5355FE2319E0}" type="sibTrans" cxnId="{4C707006-8CEA-E94B-8C2A-272023E2354E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85552129-76CB-894B-AE6A-BDEEF82846FA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FE7F91-C018-8E41-9DED-2DF032B29653}" type="parTrans" cxnId="{6552CD6C-742D-C642-8194-FFACB8FF0ADA}">
      <dgm:prSet/>
      <dgm:spPr/>
      <dgm:t>
        <a:bodyPr/>
        <a:lstStyle/>
        <a:p>
          <a:endParaRPr lang="en-US"/>
        </a:p>
      </dgm:t>
    </dgm:pt>
    <dgm:pt modelId="{DE86C78B-1353-6B46-9BBD-46A3AD0309EE}" type="sibTrans" cxnId="{6552CD6C-742D-C642-8194-FFACB8FF0ADA}">
      <dgm:prSet/>
      <dgm:spPr/>
      <dgm:t>
        <a:bodyPr/>
        <a:lstStyle/>
        <a:p>
          <a:endParaRPr lang="en-US"/>
        </a:p>
      </dgm:t>
    </dgm:pt>
    <dgm:pt modelId="{0BED3009-5E4A-DE41-A8DF-8AC5EA0A3AE1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88FE0371-6BE8-7342-AC64-AA755D8EA805}" type="parTrans" cxnId="{8EE39971-1041-2943-9697-BE6B86D9CFDD}">
      <dgm:prSet/>
      <dgm:spPr/>
      <dgm:t>
        <a:bodyPr/>
        <a:lstStyle/>
        <a:p>
          <a:endParaRPr lang="en-US"/>
        </a:p>
      </dgm:t>
    </dgm:pt>
    <dgm:pt modelId="{F9887147-D75E-ED4C-8157-4EF55C77B4D1}" type="sibTrans" cxnId="{8EE39971-1041-2943-9697-BE6B86D9CFDD}">
      <dgm:prSet/>
      <dgm:spPr/>
      <dgm:t>
        <a:bodyPr/>
        <a:lstStyle/>
        <a:p>
          <a:endParaRPr lang="en-US"/>
        </a:p>
      </dgm:t>
    </dgm:pt>
    <dgm:pt modelId="{E19288D8-B7E1-D341-9E7C-DA7D1AFDC35C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9F27FFB1-E782-7041-ADC0-795A7A5614D6}" type="parTrans" cxnId="{B44532AD-9E15-5D40-97D3-62645D21619A}">
      <dgm:prSet/>
      <dgm:spPr/>
      <dgm:t>
        <a:bodyPr/>
        <a:lstStyle/>
        <a:p>
          <a:endParaRPr lang="en-US"/>
        </a:p>
      </dgm:t>
    </dgm:pt>
    <dgm:pt modelId="{D8FBE861-0FDA-964A-8752-A6907CADB5BB}" type="sibTrans" cxnId="{B44532AD-9E15-5D40-97D3-62645D21619A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7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7"/>
      <dgm:spPr/>
    </dgm:pt>
    <dgm:pt modelId="{575BCAA7-B0BA-7445-8920-72976032322C}" type="pres">
      <dgm:prSet presAssocID="{AFBC49D1-885A-8A4C-8D08-090736051A13}" presName="Name141" presStyleLbl="parChTrans1D3" presStyleIdx="0" presStyleCnt="4"/>
      <dgm:spPr/>
    </dgm:pt>
    <dgm:pt modelId="{E53C7DBD-C183-0B4B-9F68-E09203C858EE}" type="pres">
      <dgm:prSet presAssocID="{92106302-18B4-7149-ACA7-AD8FCDE7CD4B}" presName="text1" presStyleLbl="node1" presStyleIdx="2" presStyleCnt="7">
        <dgm:presLayoutVars>
          <dgm:bulletEnabled val="1"/>
        </dgm:presLayoutVars>
      </dgm:prSet>
      <dgm:spPr/>
    </dgm:pt>
    <dgm:pt modelId="{E1CEDD9D-7C45-874F-85F2-DF1855464782}" type="pres">
      <dgm:prSet presAssocID="{88FE0371-6BE8-7342-AC64-AA755D8EA805}" presName="Name141" presStyleLbl="parChTrans1D3" presStyleIdx="1" presStyleCnt="4"/>
      <dgm:spPr/>
    </dgm:pt>
    <dgm:pt modelId="{47775162-3C0E-6E4A-B65D-86ABC99C0893}" type="pres">
      <dgm:prSet presAssocID="{0BED3009-5E4A-DE41-A8DF-8AC5EA0A3AE1}" presName="text1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</dgm:pt>
    <dgm:pt modelId="{2AC6C86D-8AC6-264E-B2E1-A3A07E79D2BC}" type="pres">
      <dgm:prSet presAssocID="{E7BFA685-6A56-1747-8762-BB65F784FEDC}" presName="cycle_2" presStyleCnt="0"/>
      <dgm:spPr/>
    </dgm:pt>
    <dgm:pt modelId="{E26F4F6B-E901-1045-9753-6A8AF5AB89E1}" type="pres">
      <dgm:prSet presAssocID="{22C4B48B-FF82-9445-940E-CE0F5DB96391}" presName="childCenter2" presStyleLbl="node1" presStyleIdx="4" presStyleCnt="7"/>
      <dgm:spPr/>
      <dgm:t>
        <a:bodyPr/>
        <a:lstStyle/>
        <a:p>
          <a:endParaRPr lang="en-US"/>
        </a:p>
      </dgm:t>
    </dgm:pt>
    <dgm:pt modelId="{CF221D90-7FA4-B44C-ACA5-EE4B37407315}" type="pres">
      <dgm:prSet presAssocID="{6AFE7F91-C018-8E41-9DED-2DF032B29653}" presName="Name218" presStyleLbl="parChTrans1D3" presStyleIdx="2" presStyleCnt="4"/>
      <dgm:spPr/>
    </dgm:pt>
    <dgm:pt modelId="{C4399A2D-47E4-794A-8DA9-6382C88C679B}" type="pres">
      <dgm:prSet presAssocID="{85552129-76CB-894B-AE6A-BDEEF82846FA}" presName="text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AFA01-E452-4A41-8AFF-07EBBC458641}" type="pres">
      <dgm:prSet presAssocID="{9F27FFB1-E782-7041-ADC0-795A7A5614D6}" presName="Name218" presStyleLbl="parChTrans1D3" presStyleIdx="3" presStyleCnt="4"/>
      <dgm:spPr/>
    </dgm:pt>
    <dgm:pt modelId="{D18D9CE1-1028-394A-8BA9-FA1997999945}" type="pres">
      <dgm:prSet presAssocID="{E19288D8-B7E1-D341-9E7C-DA7D1AFDC35C}" presName="text2" presStyleLbl="node1" presStyleIdx="6" presStyleCnt="7">
        <dgm:presLayoutVars>
          <dgm:bulletEnabled val="1"/>
        </dgm:presLayoutVars>
      </dgm:prSet>
      <dgm:spPr/>
    </dgm:pt>
    <dgm:pt modelId="{B52CD578-AEA7-3546-AD86-1AFACDC73797}" type="pres">
      <dgm:prSet presAssocID="{A3DB8C6D-4435-2144-8BCC-010FE80C705C}" presName="Name221" presStyleLbl="parChTrans1D2" presStyleIdx="1" presStyleCnt="2"/>
      <dgm:spPr/>
    </dgm:pt>
  </dgm:ptLst>
  <dgm:cxnLst>
    <dgm:cxn modelId="{BC53BC98-6F17-6943-9AC5-01AD108E82B5}" type="presOf" srcId="{22C4B48B-FF82-9445-940E-CE0F5DB96391}" destId="{E26F4F6B-E901-1045-9753-6A8AF5AB89E1}" srcOrd="0" destOrd="0" presId="urn:microsoft.com/office/officeart/2008/layout/RadialCluster"/>
    <dgm:cxn modelId="{FCF09E56-9CD3-0B43-A2A5-F6568E859526}" type="presOf" srcId="{7D7A15F9-425B-5649-8AC4-CA6BCC3D3CEF}" destId="{9BDA7D2F-5F0A-FE48-8970-12AF8E701DD5}" srcOrd="0" destOrd="0" presId="urn:microsoft.com/office/officeart/2008/layout/RadialCluster"/>
    <dgm:cxn modelId="{9B43B5ED-F59B-1148-8866-2C3885F67C29}" type="presOf" srcId="{88FE0371-6BE8-7342-AC64-AA755D8EA805}" destId="{E1CEDD9D-7C45-874F-85F2-DF1855464782}" srcOrd="0" destOrd="0" presId="urn:microsoft.com/office/officeart/2008/layout/RadialCluster"/>
    <dgm:cxn modelId="{FCCEEA67-A325-8D4F-B937-ABDCE833C5E9}" type="presOf" srcId="{9F27FFB1-E782-7041-ADC0-795A7A5614D6}" destId="{B17AFA01-E452-4A41-8AFF-07EBBC458641}" srcOrd="0" destOrd="0" presId="urn:microsoft.com/office/officeart/2008/layout/RadialCluster"/>
    <dgm:cxn modelId="{5DCCB86A-B680-0C40-B5DA-86C991976127}" type="presOf" srcId="{E7BFA685-6A56-1747-8762-BB65F784FEDC}" destId="{7379E456-43C9-BB4E-8370-A5BCA370F176}" srcOrd="0" destOrd="0" presId="urn:microsoft.com/office/officeart/2008/layout/RadialCluster"/>
    <dgm:cxn modelId="{4C707006-8CEA-E94B-8C2A-272023E2354E}" srcId="{E7BFA685-6A56-1747-8762-BB65F784FEDC}" destId="{22C4B48B-FF82-9445-940E-CE0F5DB96391}" srcOrd="1" destOrd="0" parTransId="{A3DB8C6D-4435-2144-8BCC-010FE80C705C}" sibTransId="{CB58839D-A8B3-7846-B7A0-5355FE2319E0}"/>
    <dgm:cxn modelId="{8EE39971-1041-2943-9697-BE6B86D9CFDD}" srcId="{9C09DAE7-4EA8-ED43-B0AC-F4C8610A8A1E}" destId="{0BED3009-5E4A-DE41-A8DF-8AC5EA0A3AE1}" srcOrd="1" destOrd="0" parTransId="{88FE0371-6BE8-7342-AC64-AA755D8EA805}" sibTransId="{F9887147-D75E-ED4C-8157-4EF55C77B4D1}"/>
    <dgm:cxn modelId="{1C318A14-2BD8-2C4D-A3E0-A12B23A2272E}" type="presOf" srcId="{AFBC49D1-885A-8A4C-8D08-090736051A13}" destId="{575BCAA7-B0BA-7445-8920-72976032322C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9D97247F-1516-5E43-BC20-A7FFE4BF0152}" type="presOf" srcId="{92106302-18B4-7149-ACA7-AD8FCDE7CD4B}" destId="{E53C7DBD-C183-0B4B-9F68-E09203C858EE}" srcOrd="0" destOrd="0" presId="urn:microsoft.com/office/officeart/2008/layout/RadialCluster"/>
    <dgm:cxn modelId="{6552CD6C-742D-C642-8194-FFACB8FF0ADA}" srcId="{22C4B48B-FF82-9445-940E-CE0F5DB96391}" destId="{85552129-76CB-894B-AE6A-BDEEF82846FA}" srcOrd="0" destOrd="0" parTransId="{6AFE7F91-C018-8E41-9DED-2DF032B29653}" sibTransId="{DE86C78B-1353-6B46-9BBD-46A3AD0309EE}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C4644ACA-36A0-9143-9B07-43D712A47AFF}" type="presOf" srcId="{9C09DAE7-4EA8-ED43-B0AC-F4C8610A8A1E}" destId="{B847BC99-AE4E-7749-B2AB-AB7FAA49B089}" srcOrd="0" destOrd="0" presId="urn:microsoft.com/office/officeart/2008/layout/RadialCluster"/>
    <dgm:cxn modelId="{C6EEB08E-FDD3-4244-811C-C9120EED5DE1}" type="presOf" srcId="{6AFE7F91-C018-8E41-9DED-2DF032B29653}" destId="{CF221D90-7FA4-B44C-ACA5-EE4B37407315}" srcOrd="0" destOrd="0" presId="urn:microsoft.com/office/officeart/2008/layout/RadialCluster"/>
    <dgm:cxn modelId="{B44532AD-9E15-5D40-97D3-62645D21619A}" srcId="{22C4B48B-FF82-9445-940E-CE0F5DB96391}" destId="{E19288D8-B7E1-D341-9E7C-DA7D1AFDC35C}" srcOrd="1" destOrd="0" parTransId="{9F27FFB1-E782-7041-ADC0-795A7A5614D6}" sibTransId="{D8FBE861-0FDA-964A-8752-A6907CADB5BB}"/>
    <dgm:cxn modelId="{1ECF1EE1-1C45-EE4A-9566-24F38D98A393}" type="presOf" srcId="{A3DB8C6D-4435-2144-8BCC-010FE80C705C}" destId="{B52CD578-AEA7-3546-AD86-1AFACDC73797}" srcOrd="0" destOrd="0" presId="urn:microsoft.com/office/officeart/2008/layout/RadialCluster"/>
    <dgm:cxn modelId="{3ECBBD2F-98FE-CF45-B344-EDB403F5405B}" type="presOf" srcId="{85552129-76CB-894B-AE6A-BDEEF82846FA}" destId="{C4399A2D-47E4-794A-8DA9-6382C88C679B}" srcOrd="0" destOrd="0" presId="urn:microsoft.com/office/officeart/2008/layout/RadialCluster"/>
    <dgm:cxn modelId="{8838EA3B-0D60-D642-868B-A3E415C42EDE}" type="presOf" srcId="{E19288D8-B7E1-D341-9E7C-DA7D1AFDC35C}" destId="{D18D9CE1-1028-394A-8BA9-FA1997999945}" srcOrd="0" destOrd="0" presId="urn:microsoft.com/office/officeart/2008/layout/RadialCluster"/>
    <dgm:cxn modelId="{7B0E06B1-3A82-674A-BA29-86D94A94B95D}" type="presOf" srcId="{0BED3009-5E4A-DE41-A8DF-8AC5EA0A3AE1}" destId="{47775162-3C0E-6E4A-B65D-86ABC99C0893}" srcOrd="0" destOrd="0" presId="urn:microsoft.com/office/officeart/2008/layout/RadialCluster"/>
    <dgm:cxn modelId="{9A4FE784-42C1-9746-9D99-E7387BC0D1DC}" type="presOf" srcId="{8C1AA20E-21E2-724B-90B2-DE5FA02F9B7C}" destId="{5047AFBA-64E7-F246-9C45-C6DB37C77F9F}" srcOrd="0" destOrd="0" presId="urn:microsoft.com/office/officeart/2008/layout/RadialCluster"/>
    <dgm:cxn modelId="{85B1BAE8-44E7-E44C-88DC-F13797FF8B97}" type="presParOf" srcId="{5047AFBA-64E7-F246-9C45-C6DB37C77F9F}" destId="{7379E456-43C9-BB4E-8370-A5BCA370F176}" srcOrd="0" destOrd="0" presId="urn:microsoft.com/office/officeart/2008/layout/RadialCluster"/>
    <dgm:cxn modelId="{1B0813A6-EC59-2B4C-B840-D96D739C049C}" type="presParOf" srcId="{5047AFBA-64E7-F246-9C45-C6DB37C77F9F}" destId="{CEAC4506-47A3-C943-8BF5-17EEC7A931FE}" srcOrd="1" destOrd="0" presId="urn:microsoft.com/office/officeart/2008/layout/RadialCluster"/>
    <dgm:cxn modelId="{AC9771E2-D0D3-C747-86F9-4BE648B5D2FE}" type="presParOf" srcId="{CEAC4506-47A3-C943-8BF5-17EEC7A931FE}" destId="{B847BC99-AE4E-7749-B2AB-AB7FAA49B089}" srcOrd="0" destOrd="0" presId="urn:microsoft.com/office/officeart/2008/layout/RadialCluster"/>
    <dgm:cxn modelId="{3F0F1E1A-0A35-764A-A6EA-8C43F70C5B8E}" type="presParOf" srcId="{CEAC4506-47A3-C943-8BF5-17EEC7A931FE}" destId="{575BCAA7-B0BA-7445-8920-72976032322C}" srcOrd="1" destOrd="0" presId="urn:microsoft.com/office/officeart/2008/layout/RadialCluster"/>
    <dgm:cxn modelId="{8714EBDF-42A5-4A47-A7A6-6FEAF1FF7CE9}" type="presParOf" srcId="{CEAC4506-47A3-C943-8BF5-17EEC7A931FE}" destId="{E53C7DBD-C183-0B4B-9F68-E09203C858EE}" srcOrd="2" destOrd="0" presId="urn:microsoft.com/office/officeart/2008/layout/RadialCluster"/>
    <dgm:cxn modelId="{13DCBC86-B5FD-C945-AA9F-01C8E8878A6D}" type="presParOf" srcId="{CEAC4506-47A3-C943-8BF5-17EEC7A931FE}" destId="{E1CEDD9D-7C45-874F-85F2-DF1855464782}" srcOrd="3" destOrd="0" presId="urn:microsoft.com/office/officeart/2008/layout/RadialCluster"/>
    <dgm:cxn modelId="{61FA540E-15C5-164F-A3DF-F9366C2482DB}" type="presParOf" srcId="{CEAC4506-47A3-C943-8BF5-17EEC7A931FE}" destId="{47775162-3C0E-6E4A-B65D-86ABC99C0893}" srcOrd="4" destOrd="0" presId="urn:microsoft.com/office/officeart/2008/layout/RadialCluster"/>
    <dgm:cxn modelId="{18BC3610-F2B8-F04F-A9C6-5CF3A63AF780}" type="presParOf" srcId="{5047AFBA-64E7-F246-9C45-C6DB37C77F9F}" destId="{9BDA7D2F-5F0A-FE48-8970-12AF8E701DD5}" srcOrd="2" destOrd="0" presId="urn:microsoft.com/office/officeart/2008/layout/RadialCluster"/>
    <dgm:cxn modelId="{904C2305-505F-FD42-81BF-CCF020509159}" type="presParOf" srcId="{5047AFBA-64E7-F246-9C45-C6DB37C77F9F}" destId="{2AC6C86D-8AC6-264E-B2E1-A3A07E79D2BC}" srcOrd="3" destOrd="0" presId="urn:microsoft.com/office/officeart/2008/layout/RadialCluster"/>
    <dgm:cxn modelId="{AAAAE4B8-222D-6B4E-9CF6-3FD14CFEE7CC}" type="presParOf" srcId="{2AC6C86D-8AC6-264E-B2E1-A3A07E79D2BC}" destId="{E26F4F6B-E901-1045-9753-6A8AF5AB89E1}" srcOrd="0" destOrd="0" presId="urn:microsoft.com/office/officeart/2008/layout/RadialCluster"/>
    <dgm:cxn modelId="{0ADEFBDF-DECE-B740-B4FC-ED996DEA06AB}" type="presParOf" srcId="{2AC6C86D-8AC6-264E-B2E1-A3A07E79D2BC}" destId="{CF221D90-7FA4-B44C-ACA5-EE4B37407315}" srcOrd="1" destOrd="0" presId="urn:microsoft.com/office/officeart/2008/layout/RadialCluster"/>
    <dgm:cxn modelId="{D1917055-87E6-E54E-8317-23F023BA8E32}" type="presParOf" srcId="{2AC6C86D-8AC6-264E-B2E1-A3A07E79D2BC}" destId="{C4399A2D-47E4-794A-8DA9-6382C88C679B}" srcOrd="2" destOrd="0" presId="urn:microsoft.com/office/officeart/2008/layout/RadialCluster"/>
    <dgm:cxn modelId="{EA91CD3C-8130-F84B-9B87-2A773FCDA6F6}" type="presParOf" srcId="{2AC6C86D-8AC6-264E-B2E1-A3A07E79D2BC}" destId="{B17AFA01-E452-4A41-8AFF-07EBBC458641}" srcOrd="3" destOrd="0" presId="urn:microsoft.com/office/officeart/2008/layout/RadialCluster"/>
    <dgm:cxn modelId="{15C5DA4F-517D-D241-8DB7-6F9B466B0B83}" type="presParOf" srcId="{2AC6C86D-8AC6-264E-B2E1-A3A07E79D2BC}" destId="{D18D9CE1-1028-394A-8BA9-FA1997999945}" srcOrd="4" destOrd="0" presId="urn:microsoft.com/office/officeart/2008/layout/RadialCluster"/>
    <dgm:cxn modelId="{F1B8B917-4768-934B-B7D9-5F5660073664}" type="presParOf" srcId="{5047AFBA-64E7-F246-9C45-C6DB37C77F9F}" destId="{B52CD578-AEA7-3546-AD86-1AFACDC73797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Interest Page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B3A8F0DE-549D-9D4E-B979-A3809A05E768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75124C14-C6F7-654D-97CE-90B1B88A9E5F}" type="parTrans" cxnId="{B7A44792-4940-2B47-97CF-D4302DEBC986}">
      <dgm:prSet/>
      <dgm:spPr/>
      <dgm:t>
        <a:bodyPr/>
        <a:lstStyle/>
        <a:p>
          <a:endParaRPr lang="en-US"/>
        </a:p>
      </dgm:t>
    </dgm:pt>
    <dgm:pt modelId="{70165E02-5AF7-6949-88F3-C9BD4C8B8A57}" type="sibTrans" cxnId="{B7A44792-4940-2B47-97CF-D4302DEBC986}">
      <dgm:prSet/>
      <dgm:spPr/>
      <dgm:t>
        <a:bodyPr/>
        <a:lstStyle/>
        <a:p>
          <a:endParaRPr lang="en-US"/>
        </a:p>
      </dgm:t>
    </dgm:pt>
    <dgm:pt modelId="{93AC805A-4854-6847-8A92-A6E25FE06FCE}">
      <dgm:prSet phldrT="[Text]"/>
      <dgm:spPr/>
      <dgm:t>
        <a:bodyPr/>
        <a:lstStyle/>
        <a:p>
          <a:r>
            <a:rPr lang="en-US" dirty="0" smtClean="0"/>
            <a:t>Articles</a:t>
          </a:r>
          <a:endParaRPr lang="en-US" dirty="0"/>
        </a:p>
      </dgm:t>
    </dgm:pt>
    <dgm:pt modelId="{362B21AA-AB8D-3E44-95E1-CFED4FED180F}" type="parTrans" cxnId="{F3A4F824-9718-3F4E-9442-293667B7FBB6}">
      <dgm:prSet/>
      <dgm:spPr/>
      <dgm:t>
        <a:bodyPr/>
        <a:lstStyle/>
        <a:p>
          <a:endParaRPr lang="en-US"/>
        </a:p>
      </dgm:t>
    </dgm:pt>
    <dgm:pt modelId="{756A55CA-8604-6749-A905-886EFBCC9571}" type="sibTrans" cxnId="{F3A4F824-9718-3F4E-9442-293667B7FBB6}">
      <dgm:prSet/>
      <dgm:spPr/>
      <dgm:t>
        <a:bodyPr/>
        <a:lstStyle/>
        <a:p>
          <a:endParaRPr lang="en-US"/>
        </a:p>
      </dgm:t>
    </dgm:pt>
    <dgm:pt modelId="{87B3A149-598F-6B45-B597-5D7E1A1BA00D}">
      <dgm:prSet phldrT="[Text]"/>
      <dgm:spPr/>
      <dgm:t>
        <a:bodyPr/>
        <a:lstStyle/>
        <a:p>
          <a:r>
            <a:rPr lang="en-US" dirty="0" smtClean="0"/>
            <a:t>Featured Article</a:t>
          </a:r>
          <a:endParaRPr lang="en-US" dirty="0"/>
        </a:p>
      </dgm:t>
    </dgm:pt>
    <dgm:pt modelId="{96F43CB1-5E5E-0A4A-972A-A2814DED6BDD}" type="parTrans" cxnId="{225252DD-B87A-654A-94DE-8F01AF53FB3F}">
      <dgm:prSet/>
      <dgm:spPr/>
      <dgm:t>
        <a:bodyPr/>
        <a:lstStyle/>
        <a:p>
          <a:endParaRPr lang="en-US"/>
        </a:p>
      </dgm:t>
    </dgm:pt>
    <dgm:pt modelId="{8B22C8DC-B2B0-DD4F-BDF9-53A863208532}" type="sibTrans" cxnId="{225252DD-B87A-654A-94DE-8F01AF53FB3F}">
      <dgm:prSet/>
      <dgm:spPr/>
      <dgm:t>
        <a:bodyPr/>
        <a:lstStyle/>
        <a:p>
          <a:endParaRPr lang="en-US"/>
        </a:p>
      </dgm:t>
    </dgm:pt>
    <dgm:pt modelId="{4EDF8BFB-9417-5547-BD9D-8186085B91BA}">
      <dgm:prSet phldrT="[Text]"/>
      <dgm:spPr/>
      <dgm:t>
        <a:bodyPr/>
        <a:lstStyle/>
        <a:p>
          <a:r>
            <a:rPr lang="en-US" dirty="0" smtClean="0"/>
            <a:t>Tags</a:t>
          </a:r>
          <a:endParaRPr lang="en-US" dirty="0"/>
        </a:p>
      </dgm:t>
    </dgm:pt>
    <dgm:pt modelId="{BFE54243-36B7-FB42-8E79-94FE71FF21FF}" type="parTrans" cxnId="{AB9A1D80-4CC7-DD49-96A3-8925B214779A}">
      <dgm:prSet/>
      <dgm:spPr/>
      <dgm:t>
        <a:bodyPr/>
        <a:lstStyle/>
        <a:p>
          <a:endParaRPr lang="en-US"/>
        </a:p>
      </dgm:t>
    </dgm:pt>
    <dgm:pt modelId="{051EC3DF-817E-334D-814C-78C4A1D8C2CA}" type="sibTrans" cxnId="{AB9A1D80-4CC7-DD49-96A3-8925B214779A}">
      <dgm:prSet/>
      <dgm:spPr/>
      <dgm:t>
        <a:bodyPr/>
        <a:lstStyle/>
        <a:p>
          <a:endParaRPr lang="en-US"/>
        </a:p>
      </dgm:t>
    </dgm:pt>
    <dgm:pt modelId="{D01FEC74-6A83-DD4E-9DD2-F7D9C1D8F5E1}">
      <dgm:prSet phldrT="[Text]"/>
      <dgm:spPr/>
      <dgm:t>
        <a:bodyPr/>
        <a:lstStyle/>
        <a:p>
          <a:r>
            <a:rPr lang="en-US" dirty="0" smtClean="0"/>
            <a:t>Ad Units</a:t>
          </a:r>
          <a:endParaRPr lang="en-US" dirty="0"/>
        </a:p>
      </dgm:t>
    </dgm:pt>
    <dgm:pt modelId="{D6233FAB-7906-774B-8C3C-67BBBA584C3C}" type="parTrans" cxnId="{69C5344C-0A89-A348-A6B5-FDBF8DC7E080}">
      <dgm:prSet/>
      <dgm:spPr/>
      <dgm:t>
        <a:bodyPr/>
        <a:lstStyle/>
        <a:p>
          <a:endParaRPr lang="en-US"/>
        </a:p>
      </dgm:t>
    </dgm:pt>
    <dgm:pt modelId="{77021E1D-908F-4E4D-802C-86430392E387}" type="sibTrans" cxnId="{69C5344C-0A89-A348-A6B5-FDBF8DC7E080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10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10"/>
      <dgm:spPr/>
    </dgm:pt>
    <dgm:pt modelId="{575BCAA7-B0BA-7445-8920-72976032322C}" type="pres">
      <dgm:prSet presAssocID="{AFBC49D1-885A-8A4C-8D08-090736051A13}" presName="Name141" presStyleLbl="parChTrans1D3" presStyleIdx="0" presStyleCnt="7"/>
      <dgm:spPr/>
    </dgm:pt>
    <dgm:pt modelId="{E53C7DBD-C183-0B4B-9F68-E09203C858EE}" type="pres">
      <dgm:prSet presAssocID="{92106302-18B4-7149-ACA7-AD8FCDE7CD4B}" presName="text1" presStyleLbl="node1" presStyleIdx="2" presStyleCnt="10">
        <dgm:presLayoutVars>
          <dgm:bulletEnabled val="1"/>
        </dgm:presLayoutVars>
      </dgm:prSet>
      <dgm:spPr/>
    </dgm:pt>
    <dgm:pt modelId="{95FAD1DB-CA59-6C48-B45C-CE224C27F2D6}" type="pres">
      <dgm:prSet presAssocID="{96F43CB1-5E5E-0A4A-972A-A2814DED6BDD}" presName="Name141" presStyleLbl="parChTrans1D3" presStyleIdx="1" presStyleCnt="7"/>
      <dgm:spPr/>
    </dgm:pt>
    <dgm:pt modelId="{47BE3FAF-8956-5240-B78F-3EB64D304857}" type="pres">
      <dgm:prSet presAssocID="{87B3A149-598F-6B45-B597-5D7E1A1BA00D}" presName="text1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</dgm:pt>
    <dgm:pt modelId="{2AC6C86D-8AC6-264E-B2E1-A3A07E79D2BC}" type="pres">
      <dgm:prSet presAssocID="{E7BFA685-6A56-1747-8762-BB65F784FEDC}" presName="cycle_2" presStyleCnt="0"/>
      <dgm:spPr/>
    </dgm:pt>
    <dgm:pt modelId="{CD66C230-DF88-A049-9498-22A12FA2B874}" type="pres">
      <dgm:prSet presAssocID="{EC4C91FD-5A04-D54C-8CAF-775A5DA918AF}" presName="childCenter2" presStyleLbl="node1" presStyleIdx="4" presStyleCnt="10"/>
      <dgm:spPr/>
    </dgm:pt>
    <dgm:pt modelId="{56932D2F-71A2-7B4D-AF70-A477B1B87E3C}" type="pres">
      <dgm:prSet presAssocID="{6A163497-E9AC-AD43-9D90-90383A07A09F}" presName="Name218" presStyleLbl="parChTrans1D3" presStyleIdx="2" presStyleCnt="7"/>
      <dgm:spPr/>
    </dgm:pt>
    <dgm:pt modelId="{9A5A83C2-8339-5243-845D-A6C2329DE46C}" type="pres">
      <dgm:prSet presAssocID="{1F6B7065-43F8-D543-89C9-B4D95209DD97}" presName="text2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C737A-F4BD-794C-8F92-3A0E2805AC7F}" type="pres">
      <dgm:prSet presAssocID="{75124C14-C6F7-654D-97CE-90B1B88A9E5F}" presName="Name218" presStyleLbl="parChTrans1D3" presStyleIdx="3" presStyleCnt="7"/>
      <dgm:spPr/>
    </dgm:pt>
    <dgm:pt modelId="{8F04BA1E-AF31-FA47-AEF1-60FA3000BC13}" type="pres">
      <dgm:prSet presAssocID="{B3A8F0DE-549D-9D4E-B979-A3809A05E768}" presName="text2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0B837-A7BC-AD4D-A978-27CC5484E2DF}" type="pres">
      <dgm:prSet presAssocID="{362B21AA-AB8D-3E44-95E1-CFED4FED180F}" presName="Name218" presStyleLbl="parChTrans1D3" presStyleIdx="4" presStyleCnt="7"/>
      <dgm:spPr/>
    </dgm:pt>
    <dgm:pt modelId="{993706C4-BA98-7545-8DC1-25B628AAA2D7}" type="pres">
      <dgm:prSet presAssocID="{93AC805A-4854-6847-8A92-A6E25FE06FCE}" presName="text2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7C1B7-7BB5-3E41-8203-995325924572}" type="pres">
      <dgm:prSet presAssocID="{BFE54243-36B7-FB42-8E79-94FE71FF21FF}" presName="Name218" presStyleLbl="parChTrans1D3" presStyleIdx="5" presStyleCnt="7"/>
      <dgm:spPr/>
    </dgm:pt>
    <dgm:pt modelId="{97A66DFC-52A2-3949-96A7-40B912F8A965}" type="pres">
      <dgm:prSet presAssocID="{4EDF8BFB-9417-5547-BD9D-8186085B91BA}" presName="text2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C30A0-DBE2-BD46-BF11-60088812213F}" type="pres">
      <dgm:prSet presAssocID="{D6233FAB-7906-774B-8C3C-67BBBA584C3C}" presName="Name218" presStyleLbl="parChTrans1D3" presStyleIdx="6" presStyleCnt="7"/>
      <dgm:spPr/>
    </dgm:pt>
    <dgm:pt modelId="{9557C560-6C02-3841-967A-F10A66C9BAD3}" type="pres">
      <dgm:prSet presAssocID="{D01FEC74-6A83-DD4E-9DD2-F7D9C1D8F5E1}" presName="text2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D0DE4-E202-934D-89C2-F9028F6090CD}" type="pres">
      <dgm:prSet presAssocID="{761C5B45-9707-E84E-BB66-9FB99B744B55}" presName="Name221" presStyleLbl="parChTrans1D2" presStyleIdx="1" presStyleCnt="2"/>
      <dgm:spPr/>
    </dgm:pt>
  </dgm:ptLst>
  <dgm:cxnLst>
    <dgm:cxn modelId="{B7A44792-4940-2B47-97CF-D4302DEBC986}" srcId="{EC4C91FD-5A04-D54C-8CAF-775A5DA918AF}" destId="{B3A8F0DE-549D-9D4E-B979-A3809A05E768}" srcOrd="1" destOrd="0" parTransId="{75124C14-C6F7-654D-97CE-90B1B88A9E5F}" sibTransId="{70165E02-5AF7-6949-88F3-C9BD4C8B8A57}"/>
    <dgm:cxn modelId="{69C5344C-0A89-A348-A6B5-FDBF8DC7E080}" srcId="{EC4C91FD-5A04-D54C-8CAF-775A5DA918AF}" destId="{D01FEC74-6A83-DD4E-9DD2-F7D9C1D8F5E1}" srcOrd="4" destOrd="0" parTransId="{D6233FAB-7906-774B-8C3C-67BBBA584C3C}" sibTransId="{77021E1D-908F-4E4D-802C-86430392E387}"/>
    <dgm:cxn modelId="{CC74FE2A-ACF2-E548-998A-F6E758C705D3}" type="presOf" srcId="{7D7A15F9-425B-5649-8AC4-CA6BCC3D3CEF}" destId="{9BDA7D2F-5F0A-FE48-8970-12AF8E701DD5}" srcOrd="0" destOrd="0" presId="urn:microsoft.com/office/officeart/2008/layout/RadialCluster"/>
    <dgm:cxn modelId="{47662125-1DA4-2648-A58F-CB2247443533}" type="presOf" srcId="{4EDF8BFB-9417-5547-BD9D-8186085B91BA}" destId="{97A66DFC-52A2-3949-96A7-40B912F8A965}" srcOrd="0" destOrd="0" presId="urn:microsoft.com/office/officeart/2008/layout/RadialCluster"/>
    <dgm:cxn modelId="{C12FB0E1-5B48-AA4A-B76F-B242D7BCDF54}" type="presOf" srcId="{B3A8F0DE-549D-9D4E-B979-A3809A05E768}" destId="{8F04BA1E-AF31-FA47-AEF1-60FA3000BC13}" srcOrd="0" destOrd="0" presId="urn:microsoft.com/office/officeart/2008/layout/RadialCluster"/>
    <dgm:cxn modelId="{B7A8C182-9AF6-854A-9C4A-254D2DC93A73}" type="presOf" srcId="{362B21AA-AB8D-3E44-95E1-CFED4FED180F}" destId="{9ED0B837-A7BC-AD4D-A978-27CC5484E2DF}" srcOrd="0" destOrd="0" presId="urn:microsoft.com/office/officeart/2008/layout/RadialCluster"/>
    <dgm:cxn modelId="{98D4A0B2-E633-124A-A310-7915B3D2E97D}" type="presOf" srcId="{96F43CB1-5E5E-0A4A-972A-A2814DED6BDD}" destId="{95FAD1DB-CA59-6C48-B45C-CE224C27F2D6}" srcOrd="0" destOrd="0" presId="urn:microsoft.com/office/officeart/2008/layout/RadialCluster"/>
    <dgm:cxn modelId="{F75D499F-0240-BA41-8E9E-21929034EF29}" srcId="{E7BFA685-6A56-1747-8762-BB65F784FEDC}" destId="{EC4C91FD-5A04-D54C-8CAF-775A5DA918AF}" srcOrd="1" destOrd="0" parTransId="{761C5B45-9707-E84E-BB66-9FB99B744B55}" sibTransId="{E2B480E4-0E9C-5B43-B8F3-DA0D97D18FC9}"/>
    <dgm:cxn modelId="{F3A4F824-9718-3F4E-9442-293667B7FBB6}" srcId="{EC4C91FD-5A04-D54C-8CAF-775A5DA918AF}" destId="{93AC805A-4854-6847-8A92-A6E25FE06FCE}" srcOrd="2" destOrd="0" parTransId="{362B21AA-AB8D-3E44-95E1-CFED4FED180F}" sibTransId="{756A55CA-8604-6749-A905-886EFBCC9571}"/>
    <dgm:cxn modelId="{4F3904F5-83DD-7048-B278-C34AF2D1EF7C}" type="presOf" srcId="{D6233FAB-7906-774B-8C3C-67BBBA584C3C}" destId="{511C30A0-DBE2-BD46-BF11-60088812213F}" srcOrd="0" destOrd="0" presId="urn:microsoft.com/office/officeart/2008/layout/RadialCluster"/>
    <dgm:cxn modelId="{1B3DC2CE-9CCB-D94C-8A8B-5E2A13CA7748}" type="presOf" srcId="{87B3A149-598F-6B45-B597-5D7E1A1BA00D}" destId="{47BE3FAF-8956-5240-B78F-3EB64D304857}" srcOrd="0" destOrd="0" presId="urn:microsoft.com/office/officeart/2008/layout/RadialCluster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13799532-5D85-AA42-AC64-ADC9FD442120}" type="presOf" srcId="{9C09DAE7-4EA8-ED43-B0AC-F4C8610A8A1E}" destId="{B847BC99-AE4E-7749-B2AB-AB7FAA49B089}" srcOrd="0" destOrd="0" presId="urn:microsoft.com/office/officeart/2008/layout/RadialCluster"/>
    <dgm:cxn modelId="{97644742-A38F-FB4D-BA64-9191D177C6B9}" type="presOf" srcId="{761C5B45-9707-E84E-BB66-9FB99B744B55}" destId="{8A1D0DE4-E202-934D-89C2-F9028F6090CD}" srcOrd="0" destOrd="0" presId="urn:microsoft.com/office/officeart/2008/layout/RadialCluster"/>
    <dgm:cxn modelId="{30F8C3AD-4801-D949-AF47-0C98BDDE9354}" type="presOf" srcId="{75124C14-C6F7-654D-97CE-90B1B88A9E5F}" destId="{A2BC737A-F4BD-794C-8F92-3A0E2805AC7F}" srcOrd="0" destOrd="0" presId="urn:microsoft.com/office/officeart/2008/layout/RadialCluster"/>
    <dgm:cxn modelId="{CCFD137E-BFEC-A14C-B999-6BE14DEB085E}" type="presOf" srcId="{8C1AA20E-21E2-724B-90B2-DE5FA02F9B7C}" destId="{5047AFBA-64E7-F246-9C45-C6DB37C77F9F}" srcOrd="0" destOrd="0" presId="urn:microsoft.com/office/officeart/2008/layout/RadialCluster"/>
    <dgm:cxn modelId="{035F20B7-788E-664B-94C5-94CD7C591C60}" type="presOf" srcId="{E7BFA685-6A56-1747-8762-BB65F784FEDC}" destId="{7379E456-43C9-BB4E-8370-A5BCA370F176}" srcOrd="0" destOrd="0" presId="urn:microsoft.com/office/officeart/2008/layout/RadialCluster"/>
    <dgm:cxn modelId="{BF3F4C35-68E7-D64B-BC1A-8C6B6E83F40A}" type="presOf" srcId="{AFBC49D1-885A-8A4C-8D08-090736051A13}" destId="{575BCAA7-B0BA-7445-8920-72976032322C}" srcOrd="0" destOrd="0" presId="urn:microsoft.com/office/officeart/2008/layout/RadialCluster"/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8F290B77-D526-C04E-9AAC-39E878371EDF}" type="presOf" srcId="{BFE54243-36B7-FB42-8E79-94FE71FF21FF}" destId="{DA97C1B7-7BB5-3E41-8203-995325924572}" srcOrd="0" destOrd="0" presId="urn:microsoft.com/office/officeart/2008/layout/RadialCluster"/>
    <dgm:cxn modelId="{225252DD-B87A-654A-94DE-8F01AF53FB3F}" srcId="{9C09DAE7-4EA8-ED43-B0AC-F4C8610A8A1E}" destId="{87B3A149-598F-6B45-B597-5D7E1A1BA00D}" srcOrd="1" destOrd="0" parTransId="{96F43CB1-5E5E-0A4A-972A-A2814DED6BDD}" sibTransId="{8B22C8DC-B2B0-DD4F-BDF9-53A863208532}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4478F189-DB29-CF4F-BA19-2C72E7EA485F}" type="presOf" srcId="{93AC805A-4854-6847-8A92-A6E25FE06FCE}" destId="{993706C4-BA98-7545-8DC1-25B628AAA2D7}" srcOrd="0" destOrd="0" presId="urn:microsoft.com/office/officeart/2008/layout/RadialCluster"/>
    <dgm:cxn modelId="{AAE1C9D3-CDCB-3A4F-B16F-4D15912C1CA3}" type="presOf" srcId="{EC4C91FD-5A04-D54C-8CAF-775A5DA918AF}" destId="{CD66C230-DF88-A049-9498-22A12FA2B874}" srcOrd="0" destOrd="0" presId="urn:microsoft.com/office/officeart/2008/layout/RadialCluster"/>
    <dgm:cxn modelId="{C9CC939D-F9D5-074A-8389-DFCEEB25A4F7}" type="presOf" srcId="{92106302-18B4-7149-ACA7-AD8FCDE7CD4B}" destId="{E53C7DBD-C183-0B4B-9F68-E09203C858EE}" srcOrd="0" destOrd="0" presId="urn:microsoft.com/office/officeart/2008/layout/RadialCluster"/>
    <dgm:cxn modelId="{2AFC311F-312A-3A4C-B52B-09539FB8325D}" type="presOf" srcId="{1F6B7065-43F8-D543-89C9-B4D95209DD97}" destId="{9A5A83C2-8339-5243-845D-A6C2329DE46C}" srcOrd="0" destOrd="0" presId="urn:microsoft.com/office/officeart/2008/layout/RadialCluster"/>
    <dgm:cxn modelId="{AB9A1D80-4CC7-DD49-96A3-8925B214779A}" srcId="{EC4C91FD-5A04-D54C-8CAF-775A5DA918AF}" destId="{4EDF8BFB-9417-5547-BD9D-8186085B91BA}" srcOrd="3" destOrd="0" parTransId="{BFE54243-36B7-FB42-8E79-94FE71FF21FF}" sibTransId="{051EC3DF-817E-334D-814C-78C4A1D8C2CA}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A2491B93-56A0-454F-811D-7E9DA1875822}" type="presOf" srcId="{D01FEC74-6A83-DD4E-9DD2-F7D9C1D8F5E1}" destId="{9557C560-6C02-3841-967A-F10A66C9BAD3}" srcOrd="0" destOrd="0" presId="urn:microsoft.com/office/officeart/2008/layout/RadialCluster"/>
    <dgm:cxn modelId="{BB3CBD38-E9D6-5F44-A2A7-3ACEB5AE903E}" type="presOf" srcId="{6A163497-E9AC-AD43-9D90-90383A07A09F}" destId="{56932D2F-71A2-7B4D-AF70-A477B1B87E3C}" srcOrd="0" destOrd="0" presId="urn:microsoft.com/office/officeart/2008/layout/RadialCluster"/>
    <dgm:cxn modelId="{CC457998-F767-1348-8D75-699DFD89DA43}" type="presParOf" srcId="{5047AFBA-64E7-F246-9C45-C6DB37C77F9F}" destId="{7379E456-43C9-BB4E-8370-A5BCA370F176}" srcOrd="0" destOrd="0" presId="urn:microsoft.com/office/officeart/2008/layout/RadialCluster"/>
    <dgm:cxn modelId="{298CC077-C511-EA47-8C76-EA2527BCF351}" type="presParOf" srcId="{5047AFBA-64E7-F246-9C45-C6DB37C77F9F}" destId="{CEAC4506-47A3-C943-8BF5-17EEC7A931FE}" srcOrd="1" destOrd="0" presId="urn:microsoft.com/office/officeart/2008/layout/RadialCluster"/>
    <dgm:cxn modelId="{9C1BD8E3-2BDD-404F-88F0-4692BCD0F449}" type="presParOf" srcId="{CEAC4506-47A3-C943-8BF5-17EEC7A931FE}" destId="{B847BC99-AE4E-7749-B2AB-AB7FAA49B089}" srcOrd="0" destOrd="0" presId="urn:microsoft.com/office/officeart/2008/layout/RadialCluster"/>
    <dgm:cxn modelId="{11E72927-C8F4-A04E-811F-EAF9CDC11C16}" type="presParOf" srcId="{CEAC4506-47A3-C943-8BF5-17EEC7A931FE}" destId="{575BCAA7-B0BA-7445-8920-72976032322C}" srcOrd="1" destOrd="0" presId="urn:microsoft.com/office/officeart/2008/layout/RadialCluster"/>
    <dgm:cxn modelId="{92E9BFD0-A69D-F343-A070-0155218F39D3}" type="presParOf" srcId="{CEAC4506-47A3-C943-8BF5-17EEC7A931FE}" destId="{E53C7DBD-C183-0B4B-9F68-E09203C858EE}" srcOrd="2" destOrd="0" presId="urn:microsoft.com/office/officeart/2008/layout/RadialCluster"/>
    <dgm:cxn modelId="{ACFFBA77-E217-0846-BA1E-8BCCEA7A0888}" type="presParOf" srcId="{CEAC4506-47A3-C943-8BF5-17EEC7A931FE}" destId="{95FAD1DB-CA59-6C48-B45C-CE224C27F2D6}" srcOrd="3" destOrd="0" presId="urn:microsoft.com/office/officeart/2008/layout/RadialCluster"/>
    <dgm:cxn modelId="{F0343B7E-6FDF-4B4D-BEF8-273D3127E87F}" type="presParOf" srcId="{CEAC4506-47A3-C943-8BF5-17EEC7A931FE}" destId="{47BE3FAF-8956-5240-B78F-3EB64D304857}" srcOrd="4" destOrd="0" presId="urn:microsoft.com/office/officeart/2008/layout/RadialCluster"/>
    <dgm:cxn modelId="{ED98FC28-03EA-474F-92AE-EA6622CE6F46}" type="presParOf" srcId="{5047AFBA-64E7-F246-9C45-C6DB37C77F9F}" destId="{9BDA7D2F-5F0A-FE48-8970-12AF8E701DD5}" srcOrd="2" destOrd="0" presId="urn:microsoft.com/office/officeart/2008/layout/RadialCluster"/>
    <dgm:cxn modelId="{1F0C7331-30C4-F64C-881C-3015465BB763}" type="presParOf" srcId="{5047AFBA-64E7-F246-9C45-C6DB37C77F9F}" destId="{2AC6C86D-8AC6-264E-B2E1-A3A07E79D2BC}" srcOrd="3" destOrd="0" presId="urn:microsoft.com/office/officeart/2008/layout/RadialCluster"/>
    <dgm:cxn modelId="{003DC42C-4FAF-4442-ABD7-EFBD00291F7D}" type="presParOf" srcId="{2AC6C86D-8AC6-264E-B2E1-A3A07E79D2BC}" destId="{CD66C230-DF88-A049-9498-22A12FA2B874}" srcOrd="0" destOrd="0" presId="urn:microsoft.com/office/officeart/2008/layout/RadialCluster"/>
    <dgm:cxn modelId="{914520BD-EDFE-4948-9FE6-30F6EB6ABDEC}" type="presParOf" srcId="{2AC6C86D-8AC6-264E-B2E1-A3A07E79D2BC}" destId="{56932D2F-71A2-7B4D-AF70-A477B1B87E3C}" srcOrd="1" destOrd="0" presId="urn:microsoft.com/office/officeart/2008/layout/RadialCluster"/>
    <dgm:cxn modelId="{D50B877B-BBC0-C149-B92D-8F9E8039BE0F}" type="presParOf" srcId="{2AC6C86D-8AC6-264E-B2E1-A3A07E79D2BC}" destId="{9A5A83C2-8339-5243-845D-A6C2329DE46C}" srcOrd="2" destOrd="0" presId="urn:microsoft.com/office/officeart/2008/layout/RadialCluster"/>
    <dgm:cxn modelId="{A6760BC5-3451-E749-860D-0609308B2C2F}" type="presParOf" srcId="{2AC6C86D-8AC6-264E-B2E1-A3A07E79D2BC}" destId="{A2BC737A-F4BD-794C-8F92-3A0E2805AC7F}" srcOrd="3" destOrd="0" presId="urn:microsoft.com/office/officeart/2008/layout/RadialCluster"/>
    <dgm:cxn modelId="{E8F878B6-4C69-DF49-8112-01A395CF4A46}" type="presParOf" srcId="{2AC6C86D-8AC6-264E-B2E1-A3A07E79D2BC}" destId="{8F04BA1E-AF31-FA47-AEF1-60FA3000BC13}" srcOrd="4" destOrd="0" presId="urn:microsoft.com/office/officeart/2008/layout/RadialCluster"/>
    <dgm:cxn modelId="{00E78AF4-88EC-304A-8843-9401E4F69C8C}" type="presParOf" srcId="{2AC6C86D-8AC6-264E-B2E1-A3A07E79D2BC}" destId="{9ED0B837-A7BC-AD4D-A978-27CC5484E2DF}" srcOrd="5" destOrd="0" presId="urn:microsoft.com/office/officeart/2008/layout/RadialCluster"/>
    <dgm:cxn modelId="{2464CBA6-6CE2-9A46-9B8F-FEE5499A8BB9}" type="presParOf" srcId="{2AC6C86D-8AC6-264E-B2E1-A3A07E79D2BC}" destId="{993706C4-BA98-7545-8DC1-25B628AAA2D7}" srcOrd="6" destOrd="0" presId="urn:microsoft.com/office/officeart/2008/layout/RadialCluster"/>
    <dgm:cxn modelId="{C95471E1-ED09-514C-9F0F-905B118048AC}" type="presParOf" srcId="{2AC6C86D-8AC6-264E-B2E1-A3A07E79D2BC}" destId="{DA97C1B7-7BB5-3E41-8203-995325924572}" srcOrd="7" destOrd="0" presId="urn:microsoft.com/office/officeart/2008/layout/RadialCluster"/>
    <dgm:cxn modelId="{535F3F93-C693-C64C-82CC-371A52185E96}" type="presParOf" srcId="{2AC6C86D-8AC6-264E-B2E1-A3A07E79D2BC}" destId="{97A66DFC-52A2-3949-96A7-40B912F8A965}" srcOrd="8" destOrd="0" presId="urn:microsoft.com/office/officeart/2008/layout/RadialCluster"/>
    <dgm:cxn modelId="{A0D138D4-2772-C046-B9F7-63DDCDBF632E}" type="presParOf" srcId="{2AC6C86D-8AC6-264E-B2E1-A3A07E79D2BC}" destId="{511C30A0-DBE2-BD46-BF11-60088812213F}" srcOrd="9" destOrd="0" presId="urn:microsoft.com/office/officeart/2008/layout/RadialCluster"/>
    <dgm:cxn modelId="{7B887D12-A83E-7548-983C-8E841DDAEC3A}" type="presParOf" srcId="{2AC6C86D-8AC6-264E-B2E1-A3A07E79D2BC}" destId="{9557C560-6C02-3841-967A-F10A66C9BAD3}" srcOrd="10" destOrd="0" presId="urn:microsoft.com/office/officeart/2008/layout/RadialCluster"/>
    <dgm:cxn modelId="{C0E75E64-FC47-C84F-BE8C-5B8CAFA019FF}" type="presParOf" srcId="{5047AFBA-64E7-F246-9C45-C6DB37C77F9F}" destId="{8A1D0DE4-E202-934D-89C2-F9028F6090C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Article Page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B3A8F0DE-549D-9D4E-B979-A3809A05E768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75124C14-C6F7-654D-97CE-90B1B88A9E5F}" type="parTrans" cxnId="{B7A44792-4940-2B47-97CF-D4302DEBC986}">
      <dgm:prSet/>
      <dgm:spPr/>
      <dgm:t>
        <a:bodyPr/>
        <a:lstStyle/>
        <a:p>
          <a:endParaRPr lang="en-US"/>
        </a:p>
      </dgm:t>
    </dgm:pt>
    <dgm:pt modelId="{70165E02-5AF7-6949-88F3-C9BD4C8B8A57}" type="sibTrans" cxnId="{B7A44792-4940-2B47-97CF-D4302DEBC986}">
      <dgm:prSet/>
      <dgm:spPr/>
      <dgm:t>
        <a:bodyPr/>
        <a:lstStyle/>
        <a:p>
          <a:endParaRPr lang="en-US"/>
        </a:p>
      </dgm:t>
    </dgm:pt>
    <dgm:pt modelId="{183623C9-40E7-D046-AA5B-468FA74885E5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412195C9-F07B-5047-BD50-5CC2F1875F3F}" type="parTrans" cxnId="{1ED631AC-2E04-964B-8F74-CCB3DB3EDABD}">
      <dgm:prSet/>
      <dgm:spPr/>
      <dgm:t>
        <a:bodyPr/>
        <a:lstStyle/>
        <a:p>
          <a:endParaRPr lang="en-US"/>
        </a:p>
      </dgm:t>
    </dgm:pt>
    <dgm:pt modelId="{03A39BBD-90DE-874B-BB88-809AFD75E350}" type="sibTrans" cxnId="{1ED631AC-2E04-964B-8F74-CCB3DB3EDABD}">
      <dgm:prSet/>
      <dgm:spPr/>
      <dgm:t>
        <a:bodyPr/>
        <a:lstStyle/>
        <a:p>
          <a:endParaRPr lang="en-US"/>
        </a:p>
      </dgm:t>
    </dgm:pt>
    <dgm:pt modelId="{3B8B253C-4020-FD4E-8FF5-06585131D401}">
      <dgm:prSet phldrT="[Text]"/>
      <dgm:spPr/>
      <dgm:t>
        <a:bodyPr/>
        <a:lstStyle/>
        <a:p>
          <a:r>
            <a:rPr lang="en-US" dirty="0" smtClean="0"/>
            <a:t>Tags</a:t>
          </a:r>
          <a:endParaRPr lang="en-US" dirty="0"/>
        </a:p>
      </dgm:t>
    </dgm:pt>
    <dgm:pt modelId="{97E67228-0C6E-C347-808C-9B20717296F2}" type="parTrans" cxnId="{B4B587F2-575D-BA46-A2A3-66A7CE1E7972}">
      <dgm:prSet/>
      <dgm:spPr/>
      <dgm:t>
        <a:bodyPr/>
        <a:lstStyle/>
        <a:p>
          <a:endParaRPr lang="en-US"/>
        </a:p>
      </dgm:t>
    </dgm:pt>
    <dgm:pt modelId="{F1B0F08A-590E-DA43-973C-B002A111C7E6}" type="sibTrans" cxnId="{B4B587F2-575D-BA46-A2A3-66A7CE1E7972}">
      <dgm:prSet/>
      <dgm:spPr/>
      <dgm:t>
        <a:bodyPr/>
        <a:lstStyle/>
        <a:p>
          <a:endParaRPr lang="en-US"/>
        </a:p>
      </dgm:t>
    </dgm:pt>
    <dgm:pt modelId="{0EEB0A87-5B1E-634E-BAAB-D70606D48125}">
      <dgm:prSet phldrT="[Text]"/>
      <dgm:spPr/>
      <dgm:t>
        <a:bodyPr/>
        <a:lstStyle/>
        <a:p>
          <a:r>
            <a:rPr lang="en-US" dirty="0" smtClean="0"/>
            <a:t>Author</a:t>
          </a:r>
          <a:endParaRPr lang="en-US" dirty="0"/>
        </a:p>
      </dgm:t>
    </dgm:pt>
    <dgm:pt modelId="{BB26AD3C-76A5-7D4A-BA2E-BAA722CE162A}" type="parTrans" cxnId="{20FCD328-4E79-4249-B912-6BB6160E77CE}">
      <dgm:prSet/>
      <dgm:spPr/>
      <dgm:t>
        <a:bodyPr/>
        <a:lstStyle/>
        <a:p>
          <a:endParaRPr lang="en-US"/>
        </a:p>
      </dgm:t>
    </dgm:pt>
    <dgm:pt modelId="{0ABC7037-A26C-3348-B589-A49F6A304106}" type="sibTrans" cxnId="{20FCD328-4E79-4249-B912-6BB6160E77CE}">
      <dgm:prSet/>
      <dgm:spPr/>
      <dgm:t>
        <a:bodyPr/>
        <a:lstStyle/>
        <a:p>
          <a:endParaRPr lang="en-US"/>
        </a:p>
      </dgm:t>
    </dgm:pt>
    <dgm:pt modelId="{9F5661AB-410E-354B-8DDE-1DC5F82D6B37}">
      <dgm:prSet phldrT="[Text]"/>
      <dgm:spPr/>
      <dgm:t>
        <a:bodyPr/>
        <a:lstStyle/>
        <a:p>
          <a:r>
            <a:rPr lang="en-US" dirty="0" smtClean="0"/>
            <a:t>Ad Units</a:t>
          </a:r>
          <a:endParaRPr lang="en-US" dirty="0"/>
        </a:p>
      </dgm:t>
    </dgm:pt>
    <dgm:pt modelId="{8F9D82EF-65A6-EF4B-8963-4A6A229DD81D}" type="parTrans" cxnId="{BFB6339D-2986-BC4A-AA7D-B6B556E49240}">
      <dgm:prSet/>
      <dgm:spPr/>
      <dgm:t>
        <a:bodyPr/>
        <a:lstStyle/>
        <a:p>
          <a:endParaRPr lang="en-US"/>
        </a:p>
      </dgm:t>
    </dgm:pt>
    <dgm:pt modelId="{056166F9-9E4A-E24E-8938-69CF8B2D07DF}" type="sibTrans" cxnId="{BFB6339D-2986-BC4A-AA7D-B6B556E49240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9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9"/>
      <dgm:spPr/>
    </dgm:pt>
    <dgm:pt modelId="{9E1C4DA4-ABD0-1247-8BC0-9B57CDABCAEF}" type="pres">
      <dgm:prSet presAssocID="{412195C9-F07B-5047-BD50-5CC2F1875F3F}" presName="Name141" presStyleLbl="parChTrans1D3" presStyleIdx="0" presStyleCnt="6"/>
      <dgm:spPr/>
    </dgm:pt>
    <dgm:pt modelId="{0C49B9AC-760B-E648-8DB7-1B3F63D24262}" type="pres">
      <dgm:prSet presAssocID="{183623C9-40E7-D046-AA5B-468FA74885E5}" presName="text1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C8691-F44E-2846-A8C9-036702478205}" type="pres">
      <dgm:prSet presAssocID="{BB26AD3C-76A5-7D4A-BA2E-BAA722CE162A}" presName="Name141" presStyleLbl="parChTrans1D3" presStyleIdx="1" presStyleCnt="6"/>
      <dgm:spPr/>
    </dgm:pt>
    <dgm:pt modelId="{1A8327F5-EF3E-B94E-89C4-23B13DB4B146}" type="pres">
      <dgm:prSet presAssocID="{0EEB0A87-5B1E-634E-BAAB-D70606D48125}" presName="text1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</dgm:pt>
    <dgm:pt modelId="{2AC6C86D-8AC6-264E-B2E1-A3A07E79D2BC}" type="pres">
      <dgm:prSet presAssocID="{E7BFA685-6A56-1747-8762-BB65F784FEDC}" presName="cycle_2" presStyleCnt="0"/>
      <dgm:spPr/>
    </dgm:pt>
    <dgm:pt modelId="{CD66C230-DF88-A049-9498-22A12FA2B874}" type="pres">
      <dgm:prSet presAssocID="{EC4C91FD-5A04-D54C-8CAF-775A5DA918AF}" presName="childCenter2" presStyleLbl="node1" presStyleIdx="4" presStyleCnt="9"/>
      <dgm:spPr/>
    </dgm:pt>
    <dgm:pt modelId="{56932D2F-71A2-7B4D-AF70-A477B1B87E3C}" type="pres">
      <dgm:prSet presAssocID="{6A163497-E9AC-AD43-9D90-90383A07A09F}" presName="Name218" presStyleLbl="parChTrans1D3" presStyleIdx="2" presStyleCnt="6"/>
      <dgm:spPr/>
    </dgm:pt>
    <dgm:pt modelId="{9A5A83C2-8339-5243-845D-A6C2329DE46C}" type="pres">
      <dgm:prSet presAssocID="{1F6B7065-43F8-D543-89C9-B4D95209DD97}" presName="text2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C737A-F4BD-794C-8F92-3A0E2805AC7F}" type="pres">
      <dgm:prSet presAssocID="{75124C14-C6F7-654D-97CE-90B1B88A9E5F}" presName="Name218" presStyleLbl="parChTrans1D3" presStyleIdx="3" presStyleCnt="6"/>
      <dgm:spPr/>
    </dgm:pt>
    <dgm:pt modelId="{8F04BA1E-AF31-FA47-AEF1-60FA3000BC13}" type="pres">
      <dgm:prSet presAssocID="{B3A8F0DE-549D-9D4E-B979-A3809A05E768}" presName="text2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FFBB3-243A-134F-9368-49A6B5911970}" type="pres">
      <dgm:prSet presAssocID="{97E67228-0C6E-C347-808C-9B20717296F2}" presName="Name218" presStyleLbl="parChTrans1D3" presStyleIdx="4" presStyleCnt="6"/>
      <dgm:spPr/>
    </dgm:pt>
    <dgm:pt modelId="{1EBCE7F0-7D0C-C14E-B14B-EB3546361D3C}" type="pres">
      <dgm:prSet presAssocID="{3B8B253C-4020-FD4E-8FF5-06585131D401}" presName="text2" presStyleLbl="node1" presStyleIdx="7" presStyleCnt="9">
        <dgm:presLayoutVars>
          <dgm:bulletEnabled val="1"/>
        </dgm:presLayoutVars>
      </dgm:prSet>
      <dgm:spPr/>
    </dgm:pt>
    <dgm:pt modelId="{2221CDD3-D6E7-D94A-9443-4E52FE7F6658}" type="pres">
      <dgm:prSet presAssocID="{8F9D82EF-65A6-EF4B-8963-4A6A229DD81D}" presName="Name218" presStyleLbl="parChTrans1D3" presStyleIdx="5" presStyleCnt="6"/>
      <dgm:spPr/>
    </dgm:pt>
    <dgm:pt modelId="{703B36F9-3C3F-4440-9752-8EC2321DE3AE}" type="pres">
      <dgm:prSet presAssocID="{9F5661AB-410E-354B-8DDE-1DC5F82D6B37}" presName="text2" presStyleLbl="node1" presStyleIdx="8" presStyleCnt="9">
        <dgm:presLayoutVars>
          <dgm:bulletEnabled val="1"/>
        </dgm:presLayoutVars>
      </dgm:prSet>
      <dgm:spPr/>
    </dgm:pt>
    <dgm:pt modelId="{8A1D0DE4-E202-934D-89C2-F9028F6090CD}" type="pres">
      <dgm:prSet presAssocID="{761C5B45-9707-E84E-BB66-9FB99B744B55}" presName="Name221" presStyleLbl="parChTrans1D2" presStyleIdx="1" presStyleCnt="2"/>
      <dgm:spPr/>
    </dgm:pt>
  </dgm:ptLst>
  <dgm:cxnLst>
    <dgm:cxn modelId="{F698F45F-71E6-1243-B9F7-81125356DD82}" type="presOf" srcId="{1F6B7065-43F8-D543-89C9-B4D95209DD97}" destId="{9A5A83C2-8339-5243-845D-A6C2329DE46C}" srcOrd="0" destOrd="0" presId="urn:microsoft.com/office/officeart/2008/layout/RadialCluster"/>
    <dgm:cxn modelId="{2FEC109A-C059-7843-A7F8-FEF3BC4AE253}" type="presOf" srcId="{3B8B253C-4020-FD4E-8FF5-06585131D401}" destId="{1EBCE7F0-7D0C-C14E-B14B-EB3546361D3C}" srcOrd="0" destOrd="0" presId="urn:microsoft.com/office/officeart/2008/layout/RadialCluster"/>
    <dgm:cxn modelId="{B1E53E3D-A32A-7442-9C5B-F65CE848EF2B}" type="presOf" srcId="{EC4C91FD-5A04-D54C-8CAF-775A5DA918AF}" destId="{CD66C230-DF88-A049-9498-22A12FA2B874}" srcOrd="0" destOrd="0" presId="urn:microsoft.com/office/officeart/2008/layout/RadialCluster"/>
    <dgm:cxn modelId="{A9D5FC92-F3B9-0943-A7BC-224CFCCF2A0C}" type="presOf" srcId="{761C5B45-9707-E84E-BB66-9FB99B744B55}" destId="{8A1D0DE4-E202-934D-89C2-F9028F6090CD}" srcOrd="0" destOrd="0" presId="urn:microsoft.com/office/officeart/2008/layout/RadialCluster"/>
    <dgm:cxn modelId="{64FA4530-1BA4-2649-9270-35A29A4B200D}" type="presOf" srcId="{6A163497-E9AC-AD43-9D90-90383A07A09F}" destId="{56932D2F-71A2-7B4D-AF70-A477B1B87E3C}" srcOrd="0" destOrd="0" presId="urn:microsoft.com/office/officeart/2008/layout/RadialCluster"/>
    <dgm:cxn modelId="{B4B587F2-575D-BA46-A2A3-66A7CE1E7972}" srcId="{EC4C91FD-5A04-D54C-8CAF-775A5DA918AF}" destId="{3B8B253C-4020-FD4E-8FF5-06585131D401}" srcOrd="2" destOrd="0" parTransId="{97E67228-0C6E-C347-808C-9B20717296F2}" sibTransId="{F1B0F08A-590E-DA43-973C-B002A111C7E6}"/>
    <dgm:cxn modelId="{8D7795C1-CBBB-1045-8161-1FF7159B2031}" type="presOf" srcId="{75124C14-C6F7-654D-97CE-90B1B88A9E5F}" destId="{A2BC737A-F4BD-794C-8F92-3A0E2805AC7F}" srcOrd="0" destOrd="0" presId="urn:microsoft.com/office/officeart/2008/layout/RadialCluster"/>
    <dgm:cxn modelId="{16A9A813-6AAD-134E-8CDE-AEAE6F7F30A7}" type="presOf" srcId="{9F5661AB-410E-354B-8DDE-1DC5F82D6B37}" destId="{703B36F9-3C3F-4440-9752-8EC2321DE3AE}" srcOrd="0" destOrd="0" presId="urn:microsoft.com/office/officeart/2008/layout/RadialCluster"/>
    <dgm:cxn modelId="{20FCD328-4E79-4249-B912-6BB6160E77CE}" srcId="{9C09DAE7-4EA8-ED43-B0AC-F4C8610A8A1E}" destId="{0EEB0A87-5B1E-634E-BAAB-D70606D48125}" srcOrd="1" destOrd="0" parTransId="{BB26AD3C-76A5-7D4A-BA2E-BAA722CE162A}" sibTransId="{0ABC7037-A26C-3348-B589-A49F6A304106}"/>
    <dgm:cxn modelId="{B7A44792-4940-2B47-97CF-D4302DEBC986}" srcId="{EC4C91FD-5A04-D54C-8CAF-775A5DA918AF}" destId="{B3A8F0DE-549D-9D4E-B979-A3809A05E768}" srcOrd="1" destOrd="0" parTransId="{75124C14-C6F7-654D-97CE-90B1B88A9E5F}" sibTransId="{70165E02-5AF7-6949-88F3-C9BD4C8B8A57}"/>
    <dgm:cxn modelId="{B38BFF08-48FE-2B46-ADBF-3C2EE02F73F2}" type="presOf" srcId="{97E67228-0C6E-C347-808C-9B20717296F2}" destId="{AFDFFBB3-243A-134F-9368-49A6B5911970}" srcOrd="0" destOrd="0" presId="urn:microsoft.com/office/officeart/2008/layout/RadialCluster"/>
    <dgm:cxn modelId="{76DBCFD5-F970-A642-B8C0-B17BB1258415}" type="presOf" srcId="{B3A8F0DE-549D-9D4E-B979-A3809A05E768}" destId="{8F04BA1E-AF31-FA47-AEF1-60FA3000BC13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02E898CF-4068-0342-AE33-023CF3C24AE7}" type="presOf" srcId="{E7BFA685-6A56-1747-8762-BB65F784FEDC}" destId="{7379E456-43C9-BB4E-8370-A5BCA370F176}" srcOrd="0" destOrd="0" presId="urn:microsoft.com/office/officeart/2008/layout/RadialCluster"/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1B9E358F-A49C-EC44-BBF9-B028B3E88B80}" type="presOf" srcId="{0EEB0A87-5B1E-634E-BAAB-D70606D48125}" destId="{1A8327F5-EF3E-B94E-89C4-23B13DB4B146}" srcOrd="0" destOrd="0" presId="urn:microsoft.com/office/officeart/2008/layout/RadialCluster"/>
    <dgm:cxn modelId="{A9406021-273A-3046-B59E-52B94A75CDBB}" type="presOf" srcId="{8C1AA20E-21E2-724B-90B2-DE5FA02F9B7C}" destId="{5047AFBA-64E7-F246-9C45-C6DB37C77F9F}" srcOrd="0" destOrd="0" presId="urn:microsoft.com/office/officeart/2008/layout/RadialCluster"/>
    <dgm:cxn modelId="{FD82CACC-2A3D-6140-BD9D-70AF4D406E3C}" type="presOf" srcId="{BB26AD3C-76A5-7D4A-BA2E-BAA722CE162A}" destId="{980C8691-F44E-2846-A8C9-036702478205}" srcOrd="0" destOrd="0" presId="urn:microsoft.com/office/officeart/2008/layout/RadialCluster"/>
    <dgm:cxn modelId="{1ED631AC-2E04-964B-8F74-CCB3DB3EDABD}" srcId="{9C09DAE7-4EA8-ED43-B0AC-F4C8610A8A1E}" destId="{183623C9-40E7-D046-AA5B-468FA74885E5}" srcOrd="0" destOrd="0" parTransId="{412195C9-F07B-5047-BD50-5CC2F1875F3F}" sibTransId="{03A39BBD-90DE-874B-BB88-809AFD75E350}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BFB6339D-2986-BC4A-AA7D-B6B556E49240}" srcId="{EC4C91FD-5A04-D54C-8CAF-775A5DA918AF}" destId="{9F5661AB-410E-354B-8DDE-1DC5F82D6B37}" srcOrd="3" destOrd="0" parTransId="{8F9D82EF-65A6-EF4B-8963-4A6A229DD81D}" sibTransId="{056166F9-9E4A-E24E-8938-69CF8B2D07DF}"/>
    <dgm:cxn modelId="{F75D499F-0240-BA41-8E9E-21929034EF29}" srcId="{E7BFA685-6A56-1747-8762-BB65F784FEDC}" destId="{EC4C91FD-5A04-D54C-8CAF-775A5DA918AF}" srcOrd="1" destOrd="0" parTransId="{761C5B45-9707-E84E-BB66-9FB99B744B55}" sibTransId="{E2B480E4-0E9C-5B43-B8F3-DA0D97D18FC9}"/>
    <dgm:cxn modelId="{FEBD5CF6-1808-D24C-B87F-23659D801E6A}" type="presOf" srcId="{9C09DAE7-4EA8-ED43-B0AC-F4C8610A8A1E}" destId="{B847BC99-AE4E-7749-B2AB-AB7FAA49B089}" srcOrd="0" destOrd="0" presId="urn:microsoft.com/office/officeart/2008/layout/RadialCluster"/>
    <dgm:cxn modelId="{AE89F886-92A2-F84E-AAB6-64445000D4D7}" type="presOf" srcId="{7D7A15F9-425B-5649-8AC4-CA6BCC3D3CEF}" destId="{9BDA7D2F-5F0A-FE48-8970-12AF8E701DD5}" srcOrd="0" destOrd="0" presId="urn:microsoft.com/office/officeart/2008/layout/RadialCluster"/>
    <dgm:cxn modelId="{D408F920-7CA8-BD45-A08A-D69A5DE8A2E7}" type="presOf" srcId="{183623C9-40E7-D046-AA5B-468FA74885E5}" destId="{0C49B9AC-760B-E648-8DB7-1B3F63D24262}" srcOrd="0" destOrd="0" presId="urn:microsoft.com/office/officeart/2008/layout/RadialCluster"/>
    <dgm:cxn modelId="{01838D25-60CB-8B44-88D8-6BBEAB3B0BE6}" type="presOf" srcId="{412195C9-F07B-5047-BD50-5CC2F1875F3F}" destId="{9E1C4DA4-ABD0-1247-8BC0-9B57CDABCAEF}" srcOrd="0" destOrd="0" presId="urn:microsoft.com/office/officeart/2008/layout/RadialCluster"/>
    <dgm:cxn modelId="{EEFB0FFB-F321-F644-B204-4DF97F4439EA}" type="presOf" srcId="{8F9D82EF-65A6-EF4B-8963-4A6A229DD81D}" destId="{2221CDD3-D6E7-D94A-9443-4E52FE7F6658}" srcOrd="0" destOrd="0" presId="urn:microsoft.com/office/officeart/2008/layout/RadialCluster"/>
    <dgm:cxn modelId="{821FA772-17F5-B147-96E9-0FE7944727D0}" type="presParOf" srcId="{5047AFBA-64E7-F246-9C45-C6DB37C77F9F}" destId="{7379E456-43C9-BB4E-8370-A5BCA370F176}" srcOrd="0" destOrd="0" presId="urn:microsoft.com/office/officeart/2008/layout/RadialCluster"/>
    <dgm:cxn modelId="{72D15D7E-2BD0-3740-AE62-9BE0430D4F61}" type="presParOf" srcId="{5047AFBA-64E7-F246-9C45-C6DB37C77F9F}" destId="{CEAC4506-47A3-C943-8BF5-17EEC7A931FE}" srcOrd="1" destOrd="0" presId="urn:microsoft.com/office/officeart/2008/layout/RadialCluster"/>
    <dgm:cxn modelId="{17C41A33-069E-3844-9E68-095CC816FEA0}" type="presParOf" srcId="{CEAC4506-47A3-C943-8BF5-17EEC7A931FE}" destId="{B847BC99-AE4E-7749-B2AB-AB7FAA49B089}" srcOrd="0" destOrd="0" presId="urn:microsoft.com/office/officeart/2008/layout/RadialCluster"/>
    <dgm:cxn modelId="{28B021F7-2EF3-B04D-9285-7D45B80C5021}" type="presParOf" srcId="{CEAC4506-47A3-C943-8BF5-17EEC7A931FE}" destId="{9E1C4DA4-ABD0-1247-8BC0-9B57CDABCAEF}" srcOrd="1" destOrd="0" presId="urn:microsoft.com/office/officeart/2008/layout/RadialCluster"/>
    <dgm:cxn modelId="{C3BDCEF5-F37C-654D-A95F-FB41EC07E6A3}" type="presParOf" srcId="{CEAC4506-47A3-C943-8BF5-17EEC7A931FE}" destId="{0C49B9AC-760B-E648-8DB7-1B3F63D24262}" srcOrd="2" destOrd="0" presId="urn:microsoft.com/office/officeart/2008/layout/RadialCluster"/>
    <dgm:cxn modelId="{CB16F00E-77E0-F949-95A5-B20E094DFBA0}" type="presParOf" srcId="{CEAC4506-47A3-C943-8BF5-17EEC7A931FE}" destId="{980C8691-F44E-2846-A8C9-036702478205}" srcOrd="3" destOrd="0" presId="urn:microsoft.com/office/officeart/2008/layout/RadialCluster"/>
    <dgm:cxn modelId="{9AECC394-526E-3841-A83A-795E41594DBB}" type="presParOf" srcId="{CEAC4506-47A3-C943-8BF5-17EEC7A931FE}" destId="{1A8327F5-EF3E-B94E-89C4-23B13DB4B146}" srcOrd="4" destOrd="0" presId="urn:microsoft.com/office/officeart/2008/layout/RadialCluster"/>
    <dgm:cxn modelId="{B2529684-C7E4-D041-9E75-EBC3529071F8}" type="presParOf" srcId="{5047AFBA-64E7-F246-9C45-C6DB37C77F9F}" destId="{9BDA7D2F-5F0A-FE48-8970-12AF8E701DD5}" srcOrd="2" destOrd="0" presId="urn:microsoft.com/office/officeart/2008/layout/RadialCluster"/>
    <dgm:cxn modelId="{716D0BF4-5D16-694F-AD3B-8744BBC18126}" type="presParOf" srcId="{5047AFBA-64E7-F246-9C45-C6DB37C77F9F}" destId="{2AC6C86D-8AC6-264E-B2E1-A3A07E79D2BC}" srcOrd="3" destOrd="0" presId="urn:microsoft.com/office/officeart/2008/layout/RadialCluster"/>
    <dgm:cxn modelId="{AB1250C1-91CC-704B-8912-A28B8894C2FC}" type="presParOf" srcId="{2AC6C86D-8AC6-264E-B2E1-A3A07E79D2BC}" destId="{CD66C230-DF88-A049-9498-22A12FA2B874}" srcOrd="0" destOrd="0" presId="urn:microsoft.com/office/officeart/2008/layout/RadialCluster"/>
    <dgm:cxn modelId="{1D8C1342-A7D4-2F46-8523-F507E49909E2}" type="presParOf" srcId="{2AC6C86D-8AC6-264E-B2E1-A3A07E79D2BC}" destId="{56932D2F-71A2-7B4D-AF70-A477B1B87E3C}" srcOrd="1" destOrd="0" presId="urn:microsoft.com/office/officeart/2008/layout/RadialCluster"/>
    <dgm:cxn modelId="{A945E8CE-56C1-FE44-B6EA-B43DE143740D}" type="presParOf" srcId="{2AC6C86D-8AC6-264E-B2E1-A3A07E79D2BC}" destId="{9A5A83C2-8339-5243-845D-A6C2329DE46C}" srcOrd="2" destOrd="0" presId="urn:microsoft.com/office/officeart/2008/layout/RadialCluster"/>
    <dgm:cxn modelId="{15D1C080-6700-D247-88A6-29E943994A08}" type="presParOf" srcId="{2AC6C86D-8AC6-264E-B2E1-A3A07E79D2BC}" destId="{A2BC737A-F4BD-794C-8F92-3A0E2805AC7F}" srcOrd="3" destOrd="0" presId="urn:microsoft.com/office/officeart/2008/layout/RadialCluster"/>
    <dgm:cxn modelId="{90231B46-6152-F240-9B3E-A48AE8A40623}" type="presParOf" srcId="{2AC6C86D-8AC6-264E-B2E1-A3A07E79D2BC}" destId="{8F04BA1E-AF31-FA47-AEF1-60FA3000BC13}" srcOrd="4" destOrd="0" presId="urn:microsoft.com/office/officeart/2008/layout/RadialCluster"/>
    <dgm:cxn modelId="{E26FC0C4-A134-1848-88FD-AF8585826E01}" type="presParOf" srcId="{2AC6C86D-8AC6-264E-B2E1-A3A07E79D2BC}" destId="{AFDFFBB3-243A-134F-9368-49A6B5911970}" srcOrd="5" destOrd="0" presId="urn:microsoft.com/office/officeart/2008/layout/RadialCluster"/>
    <dgm:cxn modelId="{38E55DBE-3AA1-DE4C-B604-D3F2FA05E9A0}" type="presParOf" srcId="{2AC6C86D-8AC6-264E-B2E1-A3A07E79D2BC}" destId="{1EBCE7F0-7D0C-C14E-B14B-EB3546361D3C}" srcOrd="6" destOrd="0" presId="urn:microsoft.com/office/officeart/2008/layout/RadialCluster"/>
    <dgm:cxn modelId="{768425FF-4F0C-EC4E-964D-F9C35FB9DF92}" type="presParOf" srcId="{2AC6C86D-8AC6-264E-B2E1-A3A07E79D2BC}" destId="{2221CDD3-D6E7-D94A-9443-4E52FE7F6658}" srcOrd="7" destOrd="0" presId="urn:microsoft.com/office/officeart/2008/layout/RadialCluster"/>
    <dgm:cxn modelId="{44339F98-01C5-A64F-8C84-74E9F8631EC0}" type="presParOf" srcId="{2AC6C86D-8AC6-264E-B2E1-A3A07E79D2BC}" destId="{703B36F9-3C3F-4440-9752-8EC2321DE3AE}" srcOrd="8" destOrd="0" presId="urn:microsoft.com/office/officeart/2008/layout/RadialCluster"/>
    <dgm:cxn modelId="{87D59237-D601-344D-8E09-ED07D9865A08}" type="presParOf" srcId="{5047AFBA-64E7-F246-9C45-C6DB37C77F9F}" destId="{8A1D0DE4-E202-934D-89C2-F9028F6090C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26A1E-28E5-FC43-BAAA-09AC889F7D58}">
      <dsp:nvSpPr>
        <dsp:cNvPr id="0" name=""/>
        <dsp:cNvSpPr/>
      </dsp:nvSpPr>
      <dsp:spPr>
        <a:xfrm>
          <a:off x="182060" y="466742"/>
          <a:ext cx="839390" cy="419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</a:t>
          </a:r>
          <a:endParaRPr lang="en-US" sz="1600" kern="1200" dirty="0"/>
        </a:p>
      </dsp:txBody>
      <dsp:txXfrm>
        <a:off x="194352" y="479034"/>
        <a:ext cx="814806" cy="395111"/>
      </dsp:txXfrm>
    </dsp:sp>
    <dsp:sp modelId="{A00A2327-0F90-CF4B-8A24-DC9EEBFAFACA}">
      <dsp:nvSpPr>
        <dsp:cNvPr id="0" name=""/>
        <dsp:cNvSpPr/>
      </dsp:nvSpPr>
      <dsp:spPr>
        <a:xfrm>
          <a:off x="265999" y="702883"/>
          <a:ext cx="1289738" cy="183553"/>
        </a:xfrm>
        <a:custGeom>
          <a:avLst/>
          <a:gdLst/>
          <a:ahLst/>
          <a:cxnLst/>
          <a:rect l="0" t="0" r="0" b="0"/>
          <a:pathLst>
            <a:path>
              <a:moveTo>
                <a:pt x="0" y="183553"/>
              </a:moveTo>
              <a:lnTo>
                <a:pt x="128973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B9385-28A5-C34B-8974-295405882FC2}">
      <dsp:nvSpPr>
        <dsp:cNvPr id="0" name=""/>
        <dsp:cNvSpPr/>
      </dsp:nvSpPr>
      <dsp:spPr>
        <a:xfrm>
          <a:off x="1555738" y="493036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</a:t>
          </a:r>
          <a:endParaRPr lang="en-US" sz="2300" kern="1200" dirty="0"/>
        </a:p>
      </dsp:txBody>
      <dsp:txXfrm>
        <a:off x="1568030" y="505328"/>
        <a:ext cx="646928" cy="395111"/>
      </dsp:txXfrm>
    </dsp:sp>
    <dsp:sp modelId="{765C09A3-E8E0-FF42-A33F-199476FDA988}">
      <dsp:nvSpPr>
        <dsp:cNvPr id="0" name=""/>
        <dsp:cNvSpPr/>
      </dsp:nvSpPr>
      <dsp:spPr>
        <a:xfrm>
          <a:off x="2822950" y="482816"/>
          <a:ext cx="839390" cy="419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Question</a:t>
          </a:r>
          <a:endParaRPr lang="en-US" sz="1600" kern="1200" dirty="0"/>
        </a:p>
      </dsp:txBody>
      <dsp:txXfrm>
        <a:off x="2835242" y="495108"/>
        <a:ext cx="814806" cy="395111"/>
      </dsp:txXfrm>
    </dsp:sp>
    <dsp:sp modelId="{4B2F2BB6-9707-674E-AD20-2A149969C9F8}">
      <dsp:nvSpPr>
        <dsp:cNvPr id="0" name=""/>
        <dsp:cNvSpPr/>
      </dsp:nvSpPr>
      <dsp:spPr>
        <a:xfrm>
          <a:off x="2103685" y="1559842"/>
          <a:ext cx="839390" cy="419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Answer</a:t>
          </a:r>
          <a:endParaRPr lang="en-US" sz="1600" kern="1200" dirty="0"/>
        </a:p>
      </dsp:txBody>
      <dsp:txXfrm>
        <a:off x="2115977" y="1572134"/>
        <a:ext cx="814806" cy="395111"/>
      </dsp:txXfrm>
    </dsp:sp>
    <dsp:sp modelId="{AA0EAD33-FC22-4940-878F-4DEDB1D7CEC2}">
      <dsp:nvSpPr>
        <dsp:cNvPr id="0" name=""/>
        <dsp:cNvSpPr/>
      </dsp:nvSpPr>
      <dsp:spPr>
        <a:xfrm>
          <a:off x="3152923" y="1559842"/>
          <a:ext cx="839390" cy="419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Votes</a:t>
          </a:r>
          <a:endParaRPr lang="en-US" sz="1600" kern="1200" dirty="0"/>
        </a:p>
      </dsp:txBody>
      <dsp:txXfrm>
        <a:off x="3165215" y="1572134"/>
        <a:ext cx="814806" cy="395111"/>
      </dsp:txXfrm>
    </dsp:sp>
    <dsp:sp modelId="{D14A11A9-685A-6945-9C0E-8126468E713C}">
      <dsp:nvSpPr>
        <dsp:cNvPr id="0" name=""/>
        <dsp:cNvSpPr/>
      </dsp:nvSpPr>
      <dsp:spPr>
        <a:xfrm>
          <a:off x="4202162" y="1559842"/>
          <a:ext cx="839390" cy="419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Flagging</a:t>
          </a:r>
          <a:endParaRPr lang="en-US" sz="1600" kern="1200" dirty="0"/>
        </a:p>
      </dsp:txBody>
      <dsp:txXfrm>
        <a:off x="4214454" y="1572134"/>
        <a:ext cx="814806" cy="395111"/>
      </dsp:txXfrm>
    </dsp:sp>
    <dsp:sp modelId="{8BE0922C-231A-744E-8C7E-0EFB350FDDF5}">
      <dsp:nvSpPr>
        <dsp:cNvPr id="0" name=""/>
        <dsp:cNvSpPr/>
      </dsp:nvSpPr>
      <dsp:spPr>
        <a:xfrm>
          <a:off x="5251400" y="1559842"/>
          <a:ext cx="839390" cy="419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Badges</a:t>
          </a:r>
          <a:endParaRPr lang="en-US" sz="1600" kern="1200" dirty="0"/>
        </a:p>
      </dsp:txBody>
      <dsp:txXfrm>
        <a:off x="5263692" y="1572134"/>
        <a:ext cx="814806" cy="395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ECFC2-181C-7241-9D1E-6F0CEBDCDA75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2497915" y="1950228"/>
        <a:ext cx="1100168" cy="1100168"/>
      </dsp:txXfrm>
    </dsp:sp>
    <dsp:sp modelId="{10F0DD0E-570B-7A4E-BAEA-D85281C16333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949B2-C360-0B4C-ABC8-5B6B66345CAE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679443" y="258506"/>
        <a:ext cx="737112" cy="737112"/>
      </dsp:txXfrm>
    </dsp:sp>
    <dsp:sp modelId="{7F81711F-4C61-7646-BAC4-9742C280D577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914CD-194A-EB4F-80DB-A6F662B539DD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301726" y="3068381"/>
        <a:ext cx="737112" cy="737112"/>
      </dsp:txXfrm>
    </dsp:sp>
    <dsp:sp modelId="{5DD5F2EE-ED89-5545-AEB1-C131DFF6ED10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2F6B9-B280-CD4B-BF2D-FAD759B98FF1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057161" y="3068381"/>
        <a:ext cx="737112" cy="737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0549C-2ECD-DE40-A785-768925AB8741}">
      <dsp:nvSpPr>
        <dsp:cNvPr id="0" name=""/>
        <dsp:cNvSpPr/>
      </dsp:nvSpPr>
      <dsp:spPr>
        <a:xfrm rot="12083924">
          <a:off x="2433629" y="2407798"/>
          <a:ext cx="11394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944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769C3-4242-DD45-BE28-3A0F07563421}">
      <dsp:nvSpPr>
        <dsp:cNvPr id="0" name=""/>
        <dsp:cNvSpPr/>
      </dsp:nvSpPr>
      <dsp:spPr>
        <a:xfrm rot="9324992">
          <a:off x="3116444" y="3188695"/>
          <a:ext cx="437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717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20BD1-D653-5944-BBC7-6A785325D92C}">
      <dsp:nvSpPr>
        <dsp:cNvPr id="0" name=""/>
        <dsp:cNvSpPr/>
      </dsp:nvSpPr>
      <dsp:spPr>
        <a:xfrm rot="5400000">
          <a:off x="3902653" y="3604439"/>
          <a:ext cx="3974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749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1A3CE-A3C9-234C-BEA8-94AC26B7E5B9}">
      <dsp:nvSpPr>
        <dsp:cNvPr id="0" name=""/>
        <dsp:cNvSpPr/>
      </dsp:nvSpPr>
      <dsp:spPr>
        <a:xfrm rot="1475008">
          <a:off x="4649188" y="3188695"/>
          <a:ext cx="437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717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CD578-AEA7-3546-AD86-1AFACDC73797}">
      <dsp:nvSpPr>
        <dsp:cNvPr id="0" name=""/>
        <dsp:cNvSpPr/>
      </dsp:nvSpPr>
      <dsp:spPr>
        <a:xfrm rot="20124992">
          <a:off x="4649188" y="2487485"/>
          <a:ext cx="437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717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3902653" y="2071741"/>
          <a:ext cx="3974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749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533801" y="2270490"/>
          <a:ext cx="1135200" cy="113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User</a:t>
          </a:r>
          <a:endParaRPr lang="en-US" sz="3500" kern="1200" dirty="0"/>
        </a:p>
      </dsp:txBody>
      <dsp:txXfrm>
        <a:off x="3589217" y="2325906"/>
        <a:ext cx="1024368" cy="1024368"/>
      </dsp:txXfrm>
    </dsp:sp>
    <dsp:sp modelId="{B847BC99-AE4E-7749-B2AB-AB7FAA49B089}">
      <dsp:nvSpPr>
        <dsp:cNvPr id="0" name=""/>
        <dsp:cNvSpPr/>
      </dsp:nvSpPr>
      <dsp:spPr>
        <a:xfrm>
          <a:off x="3721109" y="1112408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Has many</a:t>
          </a:r>
          <a:endParaRPr lang="en-US" sz="900" kern="1200" dirty="0"/>
        </a:p>
      </dsp:txBody>
      <dsp:txXfrm>
        <a:off x="3758238" y="1149537"/>
        <a:ext cx="686326" cy="686326"/>
      </dsp:txXfrm>
    </dsp:sp>
    <dsp:sp modelId="{575BCAA7-B0BA-7445-8920-72976032322C}">
      <dsp:nvSpPr>
        <dsp:cNvPr id="0" name=""/>
        <dsp:cNvSpPr/>
      </dsp:nvSpPr>
      <dsp:spPr>
        <a:xfrm rot="16200000">
          <a:off x="3925623" y="936629"/>
          <a:ext cx="3515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557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3721109" y="266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Answers</a:t>
          </a:r>
          <a:endParaRPr lang="en-US" sz="800" kern="1200" dirty="0"/>
        </a:p>
      </dsp:txBody>
      <dsp:txXfrm>
        <a:off x="3758238" y="37395"/>
        <a:ext cx="686326" cy="686326"/>
      </dsp:txXfrm>
    </dsp:sp>
    <dsp:sp modelId="{E26F4F6B-E901-1045-9753-6A8AF5AB89E1}">
      <dsp:nvSpPr>
        <dsp:cNvPr id="0" name=""/>
        <dsp:cNvSpPr/>
      </dsp:nvSpPr>
      <dsp:spPr>
        <a:xfrm>
          <a:off x="5066545" y="1842279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Has many</a:t>
          </a:r>
          <a:endParaRPr lang="en-US" sz="900" kern="1200" dirty="0"/>
        </a:p>
      </dsp:txBody>
      <dsp:txXfrm>
        <a:off x="5103674" y="1879408"/>
        <a:ext cx="686326" cy="686326"/>
      </dsp:txXfrm>
    </dsp:sp>
    <dsp:sp modelId="{CF221D90-7FA4-B44C-ACA5-EE4B37407315}">
      <dsp:nvSpPr>
        <dsp:cNvPr id="0" name=""/>
        <dsp:cNvSpPr/>
      </dsp:nvSpPr>
      <dsp:spPr>
        <a:xfrm rot="19800000">
          <a:off x="5799944" y="1901550"/>
          <a:ext cx="4058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5837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9A2D-47E4-794A-8DA9-6382C88C679B}">
      <dsp:nvSpPr>
        <dsp:cNvPr id="0" name=""/>
        <dsp:cNvSpPr/>
      </dsp:nvSpPr>
      <dsp:spPr>
        <a:xfrm>
          <a:off x="6178596" y="1200236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Votes</a:t>
          </a:r>
          <a:endParaRPr lang="en-US" sz="800" kern="1200" dirty="0"/>
        </a:p>
      </dsp:txBody>
      <dsp:txXfrm>
        <a:off x="6215725" y="1237365"/>
        <a:ext cx="686326" cy="686326"/>
      </dsp:txXfrm>
    </dsp:sp>
    <dsp:sp modelId="{33A342C7-E81B-4346-83DE-4E2B96A99EE8}">
      <dsp:nvSpPr>
        <dsp:cNvPr id="0" name=""/>
        <dsp:cNvSpPr/>
      </dsp:nvSpPr>
      <dsp:spPr>
        <a:xfrm>
          <a:off x="5066545" y="3073317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Has many</a:t>
          </a:r>
          <a:endParaRPr lang="en-US" sz="900" kern="1200" dirty="0"/>
        </a:p>
      </dsp:txBody>
      <dsp:txXfrm>
        <a:off x="5103674" y="3110446"/>
        <a:ext cx="686326" cy="686326"/>
      </dsp:txXfrm>
    </dsp:sp>
    <dsp:sp modelId="{D2565769-D83C-E14C-8E99-5FF7B6D1A529}">
      <dsp:nvSpPr>
        <dsp:cNvPr id="0" name=""/>
        <dsp:cNvSpPr/>
      </dsp:nvSpPr>
      <dsp:spPr>
        <a:xfrm rot="1800000">
          <a:off x="5799944" y="3774631"/>
          <a:ext cx="4058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5837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ABDB1-67B0-9640-A15D-18365C01A865}">
      <dsp:nvSpPr>
        <dsp:cNvPr id="0" name=""/>
        <dsp:cNvSpPr/>
      </dsp:nvSpPr>
      <dsp:spPr>
        <a:xfrm>
          <a:off x="6178596" y="3715360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Questions</a:t>
          </a:r>
          <a:endParaRPr lang="en-US" sz="800" kern="1200" dirty="0"/>
        </a:p>
      </dsp:txBody>
      <dsp:txXfrm>
        <a:off x="6215725" y="3752489"/>
        <a:ext cx="686326" cy="686326"/>
      </dsp:txXfrm>
    </dsp:sp>
    <dsp:sp modelId="{84056109-9F38-BD48-9262-46DFEC314457}">
      <dsp:nvSpPr>
        <dsp:cNvPr id="0" name=""/>
        <dsp:cNvSpPr/>
      </dsp:nvSpPr>
      <dsp:spPr>
        <a:xfrm>
          <a:off x="3721109" y="3803188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Has many</a:t>
          </a:r>
          <a:endParaRPr lang="en-US" sz="900" kern="1200" dirty="0"/>
        </a:p>
      </dsp:txBody>
      <dsp:txXfrm>
        <a:off x="3758238" y="3840317"/>
        <a:ext cx="686326" cy="686326"/>
      </dsp:txXfrm>
    </dsp:sp>
    <dsp:sp modelId="{32B39538-E8EF-3E45-9336-1D85B1BEFACD}">
      <dsp:nvSpPr>
        <dsp:cNvPr id="0" name=""/>
        <dsp:cNvSpPr/>
      </dsp:nvSpPr>
      <dsp:spPr>
        <a:xfrm rot="5400000">
          <a:off x="3925623" y="4739552"/>
          <a:ext cx="3515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557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F1B5F-000D-6545-98DA-7E40DBB7258C}">
      <dsp:nvSpPr>
        <dsp:cNvPr id="0" name=""/>
        <dsp:cNvSpPr/>
      </dsp:nvSpPr>
      <dsp:spPr>
        <a:xfrm>
          <a:off x="3721109" y="4915330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Flags</a:t>
          </a:r>
          <a:endParaRPr lang="en-US" sz="800" kern="1200" dirty="0"/>
        </a:p>
      </dsp:txBody>
      <dsp:txXfrm>
        <a:off x="3758238" y="4952459"/>
        <a:ext cx="686326" cy="686326"/>
      </dsp:txXfrm>
    </dsp:sp>
    <dsp:sp modelId="{91A63E4F-2343-0B4F-B5D8-1CB94ADB9A4A}">
      <dsp:nvSpPr>
        <dsp:cNvPr id="0" name=""/>
        <dsp:cNvSpPr/>
      </dsp:nvSpPr>
      <dsp:spPr>
        <a:xfrm>
          <a:off x="2375673" y="3073317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Has many</a:t>
          </a:r>
          <a:endParaRPr lang="en-US" sz="900" kern="1200" dirty="0"/>
        </a:p>
      </dsp:txBody>
      <dsp:txXfrm>
        <a:off x="2412802" y="3110446"/>
        <a:ext cx="686326" cy="686326"/>
      </dsp:txXfrm>
    </dsp:sp>
    <dsp:sp modelId="{B8BA9E8A-63CC-C24B-A1B5-84079C764E49}">
      <dsp:nvSpPr>
        <dsp:cNvPr id="0" name=""/>
        <dsp:cNvSpPr/>
      </dsp:nvSpPr>
      <dsp:spPr>
        <a:xfrm rot="9000000">
          <a:off x="1997021" y="3774631"/>
          <a:ext cx="4058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5837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65D48-0539-FC41-952F-878E59DB9061}">
      <dsp:nvSpPr>
        <dsp:cNvPr id="0" name=""/>
        <dsp:cNvSpPr/>
      </dsp:nvSpPr>
      <dsp:spPr>
        <a:xfrm>
          <a:off x="1263623" y="3715360"/>
          <a:ext cx="760584" cy="7605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Badges</a:t>
          </a:r>
          <a:endParaRPr lang="en-US" sz="800" kern="1200" dirty="0"/>
        </a:p>
      </dsp:txBody>
      <dsp:txXfrm>
        <a:off x="1300752" y="3752489"/>
        <a:ext cx="686326" cy="686326"/>
      </dsp:txXfrm>
    </dsp:sp>
    <dsp:sp modelId="{F2065760-DB99-794E-8A8A-BFF367991971}">
      <dsp:nvSpPr>
        <dsp:cNvPr id="0" name=""/>
        <dsp:cNvSpPr/>
      </dsp:nvSpPr>
      <dsp:spPr>
        <a:xfrm>
          <a:off x="1926976" y="1820000"/>
          <a:ext cx="545927" cy="5459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Is Following</a:t>
          </a:r>
          <a:endParaRPr lang="en-US" sz="900" kern="1200" dirty="0"/>
        </a:p>
      </dsp:txBody>
      <dsp:txXfrm>
        <a:off x="1953626" y="1846650"/>
        <a:ext cx="492627" cy="492627"/>
      </dsp:txXfrm>
    </dsp:sp>
    <dsp:sp modelId="{28FC1718-4625-1044-AEF4-853781CA62FE}">
      <dsp:nvSpPr>
        <dsp:cNvPr id="0" name=""/>
        <dsp:cNvSpPr/>
      </dsp:nvSpPr>
      <dsp:spPr>
        <a:xfrm rot="16200000">
          <a:off x="2090075" y="1710135"/>
          <a:ext cx="2197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7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1E374-7592-D94D-9256-356F3C0E24A3}">
      <dsp:nvSpPr>
        <dsp:cNvPr id="0" name=""/>
        <dsp:cNvSpPr/>
      </dsp:nvSpPr>
      <dsp:spPr>
        <a:xfrm>
          <a:off x="1926976" y="1054342"/>
          <a:ext cx="545927" cy="5459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Questions</a:t>
          </a:r>
          <a:endParaRPr lang="en-US" sz="800" kern="1200" dirty="0"/>
        </a:p>
      </dsp:txBody>
      <dsp:txXfrm>
        <a:off x="1953626" y="1080992"/>
        <a:ext cx="492627" cy="492627"/>
      </dsp:txXfrm>
    </dsp:sp>
    <dsp:sp modelId="{F790050F-8D37-4146-AF2F-4159BFB0FE59}">
      <dsp:nvSpPr>
        <dsp:cNvPr id="0" name=""/>
        <dsp:cNvSpPr/>
      </dsp:nvSpPr>
      <dsp:spPr>
        <a:xfrm rot="8454060">
          <a:off x="1673084" y="2404943"/>
          <a:ext cx="2859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906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80FF3-AD01-9643-945F-ABFC4EE62FCE}">
      <dsp:nvSpPr>
        <dsp:cNvPr id="0" name=""/>
        <dsp:cNvSpPr/>
      </dsp:nvSpPr>
      <dsp:spPr>
        <a:xfrm>
          <a:off x="1159170" y="2443958"/>
          <a:ext cx="545927" cy="5459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Articles</a:t>
          </a:r>
          <a:endParaRPr lang="en-US" sz="800" kern="1200" dirty="0"/>
        </a:p>
      </dsp:txBody>
      <dsp:txXfrm>
        <a:off x="1185820" y="2470608"/>
        <a:ext cx="492627" cy="492627"/>
      </dsp:txXfrm>
    </dsp:sp>
    <dsp:sp modelId="{E7CF82E7-CDBA-FF40-991E-F195169D7C2D}">
      <dsp:nvSpPr>
        <dsp:cNvPr id="0" name=""/>
        <dsp:cNvSpPr/>
      </dsp:nvSpPr>
      <dsp:spPr>
        <a:xfrm rot="11939760">
          <a:off x="1326781" y="1898580"/>
          <a:ext cx="6169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699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2DDCC-7228-5042-82AD-1C7C51F3D700}">
      <dsp:nvSpPr>
        <dsp:cNvPr id="0" name=""/>
        <dsp:cNvSpPr/>
      </dsp:nvSpPr>
      <dsp:spPr>
        <a:xfrm>
          <a:off x="797654" y="1431232"/>
          <a:ext cx="545927" cy="5459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Buying Guides</a:t>
          </a:r>
          <a:endParaRPr lang="en-US" sz="800" kern="1200" dirty="0"/>
        </a:p>
      </dsp:txBody>
      <dsp:txXfrm>
        <a:off x="824304" y="1457882"/>
        <a:ext cx="492627" cy="492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0DE4-E202-934D-89C2-F9028F6090CD}">
      <dsp:nvSpPr>
        <dsp:cNvPr id="0" name=""/>
        <dsp:cNvSpPr/>
      </dsp:nvSpPr>
      <dsp:spPr>
        <a:xfrm rot="5400000">
          <a:off x="4001831" y="3647312"/>
          <a:ext cx="199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14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1979" y="2029319"/>
          <a:ext cx="198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84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741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Question</a:t>
          </a:r>
          <a:endParaRPr lang="en-US" sz="2400" kern="1200" dirty="0"/>
        </a:p>
      </dsp:txBody>
      <dsp:txXfrm>
        <a:off x="3461171" y="2198011"/>
        <a:ext cx="1280461" cy="1280461"/>
      </dsp:txXfrm>
    </dsp:sp>
    <dsp:sp modelId="{B847BC99-AE4E-7749-B2AB-AB7FAA49B089}">
      <dsp:nvSpPr>
        <dsp:cNvPr id="0" name=""/>
        <dsp:cNvSpPr/>
      </dsp:nvSpPr>
      <dsp:spPr>
        <a:xfrm>
          <a:off x="3730022" y="1187138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ONE</a:t>
          </a:r>
          <a:endParaRPr lang="en-US" sz="2000" kern="1200" dirty="0"/>
        </a:p>
      </dsp:txBody>
      <dsp:txXfrm>
        <a:off x="3766280" y="1223396"/>
        <a:ext cx="670242" cy="670242"/>
      </dsp:txXfrm>
    </dsp:sp>
    <dsp:sp modelId="{575BCAA7-B0BA-7445-8920-72976032322C}">
      <dsp:nvSpPr>
        <dsp:cNvPr id="0" name=""/>
        <dsp:cNvSpPr/>
      </dsp:nvSpPr>
      <dsp:spPr>
        <a:xfrm rot="16200000">
          <a:off x="3879424" y="965160"/>
          <a:ext cx="4439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95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3730022" y="424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</a:t>
          </a:r>
          <a:endParaRPr lang="en-US" sz="1400" kern="1200" dirty="0"/>
        </a:p>
      </dsp:txBody>
      <dsp:txXfrm>
        <a:off x="3766280" y="36682"/>
        <a:ext cx="670242" cy="670242"/>
      </dsp:txXfrm>
    </dsp:sp>
    <dsp:sp modelId="{CD66C230-DF88-A049-9498-22A12FA2B874}">
      <dsp:nvSpPr>
        <dsp:cNvPr id="0" name=""/>
        <dsp:cNvSpPr/>
      </dsp:nvSpPr>
      <dsp:spPr>
        <a:xfrm>
          <a:off x="3718417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many</a:t>
          </a:r>
          <a:endParaRPr lang="en-US" sz="2000" kern="1200" dirty="0"/>
        </a:p>
      </dsp:txBody>
      <dsp:txXfrm>
        <a:off x="3755809" y="3784275"/>
        <a:ext cx="691185" cy="691185"/>
      </dsp:txXfrm>
    </dsp:sp>
    <dsp:sp modelId="{56932D2F-71A2-7B4D-AF70-A477B1B87E3C}">
      <dsp:nvSpPr>
        <dsp:cNvPr id="0" name=""/>
        <dsp:cNvSpPr/>
      </dsp:nvSpPr>
      <dsp:spPr>
        <a:xfrm>
          <a:off x="4484386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83C2-8339-5243-845D-A6C2329DE46C}">
      <dsp:nvSpPr>
        <dsp:cNvPr id="0" name=""/>
        <dsp:cNvSpPr/>
      </dsp:nvSpPr>
      <dsp:spPr>
        <a:xfrm>
          <a:off x="5061231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Answers</a:t>
          </a:r>
          <a:endParaRPr lang="en-US" sz="1400" kern="1200" dirty="0"/>
        </a:p>
      </dsp:txBody>
      <dsp:txXfrm>
        <a:off x="5098623" y="3784275"/>
        <a:ext cx="691185" cy="691185"/>
      </dsp:txXfrm>
    </dsp:sp>
    <dsp:sp modelId="{C36DBAEC-B539-9E4C-95CB-43383149CB95}">
      <dsp:nvSpPr>
        <dsp:cNvPr id="0" name=""/>
        <dsp:cNvSpPr/>
      </dsp:nvSpPr>
      <dsp:spPr>
        <a:xfrm rot="3600000">
          <a:off x="4207931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D8048-D411-1641-9F76-2778FC07AB54}">
      <dsp:nvSpPr>
        <dsp:cNvPr id="0" name=""/>
        <dsp:cNvSpPr/>
      </dsp:nvSpPr>
      <dsp:spPr>
        <a:xfrm>
          <a:off x="4389824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Votes</a:t>
          </a:r>
          <a:endParaRPr lang="en-US" sz="1400" kern="1200" dirty="0"/>
        </a:p>
      </dsp:txBody>
      <dsp:txXfrm>
        <a:off x="4427216" y="4947186"/>
        <a:ext cx="691185" cy="691185"/>
      </dsp:txXfrm>
    </dsp:sp>
    <dsp:sp modelId="{3831525B-F5B3-7A42-BD95-62EA3BFB457F}">
      <dsp:nvSpPr>
        <dsp:cNvPr id="0" name=""/>
        <dsp:cNvSpPr/>
      </dsp:nvSpPr>
      <dsp:spPr>
        <a:xfrm rot="7200000">
          <a:off x="3536524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5AE58-A899-5F40-8857-294C5B19FC13}">
      <dsp:nvSpPr>
        <dsp:cNvPr id="0" name=""/>
        <dsp:cNvSpPr/>
      </dsp:nvSpPr>
      <dsp:spPr>
        <a:xfrm>
          <a:off x="3047010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Flags</a:t>
          </a:r>
          <a:endParaRPr lang="en-US" sz="1400" kern="1200" dirty="0"/>
        </a:p>
      </dsp:txBody>
      <dsp:txXfrm>
        <a:off x="3084402" y="4947186"/>
        <a:ext cx="691185" cy="691185"/>
      </dsp:txXfrm>
    </dsp:sp>
    <dsp:sp modelId="{CF221D90-7FA4-B44C-ACA5-EE4B37407315}">
      <dsp:nvSpPr>
        <dsp:cNvPr id="0" name=""/>
        <dsp:cNvSpPr/>
      </dsp:nvSpPr>
      <dsp:spPr>
        <a:xfrm rot="10800000">
          <a:off x="3141572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9A2D-47E4-794A-8DA9-6382C88C679B}">
      <dsp:nvSpPr>
        <dsp:cNvPr id="0" name=""/>
        <dsp:cNvSpPr/>
      </dsp:nvSpPr>
      <dsp:spPr>
        <a:xfrm>
          <a:off x="2375603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Votes</a:t>
          </a:r>
          <a:endParaRPr lang="en-US" sz="1400" kern="1200" dirty="0"/>
        </a:p>
      </dsp:txBody>
      <dsp:txXfrm>
        <a:off x="2412995" y="3784275"/>
        <a:ext cx="691185" cy="6911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CD578-AEA7-3546-AD86-1AFACDC73797}">
      <dsp:nvSpPr>
        <dsp:cNvPr id="0" name=""/>
        <dsp:cNvSpPr/>
      </dsp:nvSpPr>
      <dsp:spPr>
        <a:xfrm rot="5400000">
          <a:off x="4002021" y="3646933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21" y="2029171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552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Answer</a:t>
          </a:r>
          <a:endParaRPr lang="en-US" sz="2900" kern="1200" dirty="0"/>
        </a:p>
      </dsp:txBody>
      <dsp:txXfrm>
        <a:off x="3461171" y="2197822"/>
        <a:ext cx="1280461" cy="1280461"/>
      </dsp:txXfrm>
    </dsp:sp>
    <dsp:sp modelId="{B847BC99-AE4E-7749-B2AB-AB7FAA49B089}">
      <dsp:nvSpPr>
        <dsp:cNvPr id="0" name=""/>
        <dsp:cNvSpPr/>
      </dsp:nvSpPr>
      <dsp:spPr>
        <a:xfrm>
          <a:off x="3703097" y="1133182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Has ONE</a:t>
          </a:r>
          <a:endParaRPr lang="en-US" sz="2100" kern="1200" dirty="0"/>
        </a:p>
      </dsp:txBody>
      <dsp:txXfrm>
        <a:off x="3741984" y="1172069"/>
        <a:ext cx="718834" cy="718834"/>
      </dsp:txXfrm>
    </dsp:sp>
    <dsp:sp modelId="{575BCAA7-B0BA-7445-8920-72976032322C}">
      <dsp:nvSpPr>
        <dsp:cNvPr id="0" name=""/>
        <dsp:cNvSpPr/>
      </dsp:nvSpPr>
      <dsp:spPr>
        <a:xfrm rot="13500000">
          <a:off x="3297000" y="964971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2570067" y="15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</a:t>
          </a:r>
          <a:endParaRPr lang="en-US" sz="1300" kern="1200" dirty="0"/>
        </a:p>
      </dsp:txBody>
      <dsp:txXfrm>
        <a:off x="2608954" y="39038"/>
        <a:ext cx="718834" cy="718834"/>
      </dsp:txXfrm>
    </dsp:sp>
    <dsp:sp modelId="{E1CEDD9D-7C45-874F-85F2-DF1855464782}">
      <dsp:nvSpPr>
        <dsp:cNvPr id="0" name=""/>
        <dsp:cNvSpPr/>
      </dsp:nvSpPr>
      <dsp:spPr>
        <a:xfrm rot="18900000">
          <a:off x="4430030" y="964971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75162-3C0E-6E4A-B65D-86ABC99C0893}">
      <dsp:nvSpPr>
        <dsp:cNvPr id="0" name=""/>
        <dsp:cNvSpPr/>
      </dsp:nvSpPr>
      <dsp:spPr>
        <a:xfrm>
          <a:off x="4836128" y="15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Question</a:t>
          </a:r>
          <a:endParaRPr lang="en-US" sz="1300" kern="1200" dirty="0"/>
        </a:p>
      </dsp:txBody>
      <dsp:txXfrm>
        <a:off x="4875015" y="39038"/>
        <a:ext cx="718834" cy="718834"/>
      </dsp:txXfrm>
    </dsp:sp>
    <dsp:sp modelId="{E26F4F6B-E901-1045-9753-6A8AF5AB89E1}">
      <dsp:nvSpPr>
        <dsp:cNvPr id="0" name=""/>
        <dsp:cNvSpPr/>
      </dsp:nvSpPr>
      <dsp:spPr>
        <a:xfrm>
          <a:off x="3703097" y="3746314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Has many</a:t>
          </a:r>
          <a:endParaRPr lang="en-US" sz="2100" kern="1200" dirty="0"/>
        </a:p>
      </dsp:txBody>
      <dsp:txXfrm>
        <a:off x="3741984" y="3785201"/>
        <a:ext cx="718834" cy="718834"/>
      </dsp:txXfrm>
    </dsp:sp>
    <dsp:sp modelId="{CF221D90-7FA4-B44C-ACA5-EE4B37407315}">
      <dsp:nvSpPr>
        <dsp:cNvPr id="0" name=""/>
        <dsp:cNvSpPr/>
      </dsp:nvSpPr>
      <dsp:spPr>
        <a:xfrm rot="2700000">
          <a:off x="4430030" y="471113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9A2D-47E4-794A-8DA9-6382C88C679B}">
      <dsp:nvSpPr>
        <dsp:cNvPr id="0" name=""/>
        <dsp:cNvSpPr/>
      </dsp:nvSpPr>
      <dsp:spPr>
        <a:xfrm>
          <a:off x="4836128" y="4879345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Votes</a:t>
          </a:r>
          <a:endParaRPr lang="en-US" sz="1300" kern="1200" dirty="0"/>
        </a:p>
      </dsp:txBody>
      <dsp:txXfrm>
        <a:off x="4875015" y="4918232"/>
        <a:ext cx="718834" cy="718834"/>
      </dsp:txXfrm>
    </dsp:sp>
    <dsp:sp modelId="{B17AFA01-E452-4A41-8AFF-07EBBC458641}">
      <dsp:nvSpPr>
        <dsp:cNvPr id="0" name=""/>
        <dsp:cNvSpPr/>
      </dsp:nvSpPr>
      <dsp:spPr>
        <a:xfrm rot="8100000">
          <a:off x="3297000" y="471113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9CE1-1028-394A-8BA9-FA1997999945}">
      <dsp:nvSpPr>
        <dsp:cNvPr id="0" name=""/>
        <dsp:cNvSpPr/>
      </dsp:nvSpPr>
      <dsp:spPr>
        <a:xfrm>
          <a:off x="2570067" y="4879345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Flags</a:t>
          </a:r>
          <a:endParaRPr lang="en-US" sz="1300" kern="1200" dirty="0"/>
        </a:p>
      </dsp:txBody>
      <dsp:txXfrm>
        <a:off x="2608954" y="4918232"/>
        <a:ext cx="718834" cy="718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0DE4-E202-934D-89C2-F9028F6090CD}">
      <dsp:nvSpPr>
        <dsp:cNvPr id="0" name=""/>
        <dsp:cNvSpPr/>
      </dsp:nvSpPr>
      <dsp:spPr>
        <a:xfrm rot="5400000">
          <a:off x="4002019" y="3646937"/>
          <a:ext cx="1987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21" y="2029173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554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Interest Page</a:t>
          </a:r>
          <a:endParaRPr lang="en-US" sz="2800" kern="1200" dirty="0"/>
        </a:p>
      </dsp:txBody>
      <dsp:txXfrm>
        <a:off x="3461171" y="2197824"/>
        <a:ext cx="1280461" cy="1280461"/>
      </dsp:txXfrm>
    </dsp:sp>
    <dsp:sp modelId="{B847BC99-AE4E-7749-B2AB-AB7FAA49B089}">
      <dsp:nvSpPr>
        <dsp:cNvPr id="0" name=""/>
        <dsp:cNvSpPr/>
      </dsp:nvSpPr>
      <dsp:spPr>
        <a:xfrm>
          <a:off x="3703097" y="1133184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Has ONE</a:t>
          </a:r>
          <a:endParaRPr lang="en-US" sz="1500" kern="1200" dirty="0"/>
        </a:p>
      </dsp:txBody>
      <dsp:txXfrm>
        <a:off x="3741984" y="1172071"/>
        <a:ext cx="718834" cy="718834"/>
      </dsp:txXfrm>
    </dsp:sp>
    <dsp:sp modelId="{575BCAA7-B0BA-7445-8920-72976032322C}">
      <dsp:nvSpPr>
        <dsp:cNvPr id="0" name=""/>
        <dsp:cNvSpPr/>
      </dsp:nvSpPr>
      <dsp:spPr>
        <a:xfrm rot="13500000">
          <a:off x="3297000" y="96497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2570067" y="153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Category</a:t>
          </a:r>
          <a:endParaRPr lang="en-US" sz="900" kern="1200" dirty="0"/>
        </a:p>
      </dsp:txBody>
      <dsp:txXfrm>
        <a:off x="2608954" y="39040"/>
        <a:ext cx="718834" cy="718834"/>
      </dsp:txXfrm>
    </dsp:sp>
    <dsp:sp modelId="{95FAD1DB-CA59-6C48-B45C-CE224C27F2D6}">
      <dsp:nvSpPr>
        <dsp:cNvPr id="0" name=""/>
        <dsp:cNvSpPr/>
      </dsp:nvSpPr>
      <dsp:spPr>
        <a:xfrm rot="18900000">
          <a:off x="4430030" y="96497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E3FAF-8956-5240-B78F-3EB64D304857}">
      <dsp:nvSpPr>
        <dsp:cNvPr id="0" name=""/>
        <dsp:cNvSpPr/>
      </dsp:nvSpPr>
      <dsp:spPr>
        <a:xfrm>
          <a:off x="4836128" y="153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Featured Article</a:t>
          </a:r>
          <a:endParaRPr lang="en-US" sz="900" kern="1200" dirty="0"/>
        </a:p>
      </dsp:txBody>
      <dsp:txXfrm>
        <a:off x="4875015" y="39040"/>
        <a:ext cx="718834" cy="718834"/>
      </dsp:txXfrm>
    </dsp:sp>
    <dsp:sp modelId="{CD66C230-DF88-A049-9498-22A12FA2B874}">
      <dsp:nvSpPr>
        <dsp:cNvPr id="0" name=""/>
        <dsp:cNvSpPr/>
      </dsp:nvSpPr>
      <dsp:spPr>
        <a:xfrm>
          <a:off x="3799656" y="374632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Has Many</a:t>
          </a:r>
          <a:endParaRPr lang="en-US" sz="1500" kern="1200" dirty="0"/>
        </a:p>
      </dsp:txBody>
      <dsp:txXfrm>
        <a:off x="3829116" y="3775780"/>
        <a:ext cx="544571" cy="544571"/>
      </dsp:txXfrm>
    </dsp:sp>
    <dsp:sp modelId="{56932D2F-71A2-7B4D-AF70-A477B1B87E3C}">
      <dsp:nvSpPr>
        <dsp:cNvPr id="0" name=""/>
        <dsp:cNvSpPr/>
      </dsp:nvSpPr>
      <dsp:spPr>
        <a:xfrm>
          <a:off x="4403147" y="4048066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83C2-8339-5243-845D-A6C2329DE46C}">
      <dsp:nvSpPr>
        <dsp:cNvPr id="0" name=""/>
        <dsp:cNvSpPr/>
      </dsp:nvSpPr>
      <dsp:spPr>
        <a:xfrm>
          <a:off x="5125795" y="374632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Questions</a:t>
          </a:r>
          <a:endParaRPr lang="en-US" sz="900" kern="1200" dirty="0"/>
        </a:p>
      </dsp:txBody>
      <dsp:txXfrm>
        <a:off x="5155255" y="3775780"/>
        <a:ext cx="544571" cy="544571"/>
      </dsp:txXfrm>
    </dsp:sp>
    <dsp:sp modelId="{A2BC737A-F4BD-794C-8F92-3A0E2805AC7F}">
      <dsp:nvSpPr>
        <dsp:cNvPr id="0" name=""/>
        <dsp:cNvSpPr/>
      </dsp:nvSpPr>
      <dsp:spPr>
        <a:xfrm rot="2700000">
          <a:off x="4333926" y="4516927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4BA1E-AF31-FA47-AEF1-60FA3000BC13}">
      <dsp:nvSpPr>
        <dsp:cNvPr id="0" name=""/>
        <dsp:cNvSpPr/>
      </dsp:nvSpPr>
      <dsp:spPr>
        <a:xfrm>
          <a:off x="4737378" y="4684042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Answers</a:t>
          </a:r>
          <a:endParaRPr lang="en-US" sz="900" kern="1200" dirty="0"/>
        </a:p>
      </dsp:txBody>
      <dsp:txXfrm>
        <a:off x="4766838" y="4713502"/>
        <a:ext cx="544571" cy="544571"/>
      </dsp:txXfrm>
    </dsp:sp>
    <dsp:sp modelId="{9ED0B837-A7BC-AD4D-A978-27CC5484E2DF}">
      <dsp:nvSpPr>
        <dsp:cNvPr id="0" name=""/>
        <dsp:cNvSpPr/>
      </dsp:nvSpPr>
      <dsp:spPr>
        <a:xfrm rot="5400000">
          <a:off x="3740077" y="4711136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706C4-BA98-7545-8DC1-25B628AAA2D7}">
      <dsp:nvSpPr>
        <dsp:cNvPr id="0" name=""/>
        <dsp:cNvSpPr/>
      </dsp:nvSpPr>
      <dsp:spPr>
        <a:xfrm>
          <a:off x="3799656" y="507246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Articles</a:t>
          </a:r>
          <a:endParaRPr lang="en-US" sz="900" kern="1200" dirty="0"/>
        </a:p>
      </dsp:txBody>
      <dsp:txXfrm>
        <a:off x="3829116" y="5101920"/>
        <a:ext cx="544571" cy="544571"/>
      </dsp:txXfrm>
    </dsp:sp>
    <dsp:sp modelId="{DA97C1B7-7BB5-3E41-8203-995325924572}">
      <dsp:nvSpPr>
        <dsp:cNvPr id="0" name=""/>
        <dsp:cNvSpPr/>
      </dsp:nvSpPr>
      <dsp:spPr>
        <a:xfrm rot="8100000">
          <a:off x="3396203" y="4516927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66DFC-52A2-3949-96A7-40B912F8A965}">
      <dsp:nvSpPr>
        <dsp:cNvPr id="0" name=""/>
        <dsp:cNvSpPr/>
      </dsp:nvSpPr>
      <dsp:spPr>
        <a:xfrm>
          <a:off x="2861934" y="4684042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Tags</a:t>
          </a:r>
          <a:endParaRPr lang="en-US" sz="900" kern="1200" dirty="0"/>
        </a:p>
      </dsp:txBody>
      <dsp:txXfrm>
        <a:off x="2891394" y="4713502"/>
        <a:ext cx="544571" cy="544571"/>
      </dsp:txXfrm>
    </dsp:sp>
    <dsp:sp modelId="{511C30A0-DBE2-BD46-BF11-60088812213F}">
      <dsp:nvSpPr>
        <dsp:cNvPr id="0" name=""/>
        <dsp:cNvSpPr/>
      </dsp:nvSpPr>
      <dsp:spPr>
        <a:xfrm rot="10800000">
          <a:off x="3077008" y="4048066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7C560-6C02-3841-967A-F10A66C9BAD3}">
      <dsp:nvSpPr>
        <dsp:cNvPr id="0" name=""/>
        <dsp:cNvSpPr/>
      </dsp:nvSpPr>
      <dsp:spPr>
        <a:xfrm>
          <a:off x="2473516" y="374632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 Units</a:t>
          </a:r>
          <a:endParaRPr lang="en-US" sz="900" kern="1200" dirty="0"/>
        </a:p>
      </dsp:txBody>
      <dsp:txXfrm>
        <a:off x="2502976" y="3775780"/>
        <a:ext cx="544571" cy="5445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0DE4-E202-934D-89C2-F9028F6090CD}">
      <dsp:nvSpPr>
        <dsp:cNvPr id="0" name=""/>
        <dsp:cNvSpPr/>
      </dsp:nvSpPr>
      <dsp:spPr>
        <a:xfrm rot="5400000">
          <a:off x="4001831" y="3647312"/>
          <a:ext cx="199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14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21" y="2029361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741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Article Page</a:t>
          </a:r>
          <a:endParaRPr lang="en-US" sz="3300" kern="1200" dirty="0"/>
        </a:p>
      </dsp:txBody>
      <dsp:txXfrm>
        <a:off x="3461171" y="2198011"/>
        <a:ext cx="1280461" cy="1280461"/>
      </dsp:txXfrm>
    </dsp:sp>
    <dsp:sp modelId="{B847BC99-AE4E-7749-B2AB-AB7FAA49B089}">
      <dsp:nvSpPr>
        <dsp:cNvPr id="0" name=""/>
        <dsp:cNvSpPr/>
      </dsp:nvSpPr>
      <dsp:spPr>
        <a:xfrm>
          <a:off x="3703097" y="1133372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ONE</a:t>
          </a:r>
          <a:endParaRPr lang="en-US" sz="2000" kern="1200" dirty="0"/>
        </a:p>
      </dsp:txBody>
      <dsp:txXfrm>
        <a:off x="3741984" y="1172259"/>
        <a:ext cx="718834" cy="718834"/>
      </dsp:txXfrm>
    </dsp:sp>
    <dsp:sp modelId="{9E1C4DA4-ABD0-1247-8BC0-9B57CDABCAEF}">
      <dsp:nvSpPr>
        <dsp:cNvPr id="0" name=""/>
        <dsp:cNvSpPr/>
      </dsp:nvSpPr>
      <dsp:spPr>
        <a:xfrm rot="13500000">
          <a:off x="3297000" y="965160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9B9AC-760B-E648-8DB7-1B3F63D24262}">
      <dsp:nvSpPr>
        <dsp:cNvPr id="0" name=""/>
        <dsp:cNvSpPr/>
      </dsp:nvSpPr>
      <dsp:spPr>
        <a:xfrm>
          <a:off x="2570067" y="34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Category</a:t>
          </a:r>
          <a:endParaRPr lang="en-US" sz="1400" kern="1200" dirty="0"/>
        </a:p>
      </dsp:txBody>
      <dsp:txXfrm>
        <a:off x="2608954" y="39228"/>
        <a:ext cx="718834" cy="718834"/>
      </dsp:txXfrm>
    </dsp:sp>
    <dsp:sp modelId="{980C8691-F44E-2846-A8C9-036702478205}">
      <dsp:nvSpPr>
        <dsp:cNvPr id="0" name=""/>
        <dsp:cNvSpPr/>
      </dsp:nvSpPr>
      <dsp:spPr>
        <a:xfrm rot="18900000">
          <a:off x="4430030" y="965160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327F5-EF3E-B94E-89C4-23B13DB4B146}">
      <dsp:nvSpPr>
        <dsp:cNvPr id="0" name=""/>
        <dsp:cNvSpPr/>
      </dsp:nvSpPr>
      <dsp:spPr>
        <a:xfrm>
          <a:off x="4836128" y="34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Author</a:t>
          </a:r>
          <a:endParaRPr lang="en-US" sz="1400" kern="1200" dirty="0"/>
        </a:p>
      </dsp:txBody>
      <dsp:txXfrm>
        <a:off x="4875015" y="39228"/>
        <a:ext cx="718834" cy="718834"/>
      </dsp:txXfrm>
    </dsp:sp>
    <dsp:sp modelId="{CD66C230-DF88-A049-9498-22A12FA2B874}">
      <dsp:nvSpPr>
        <dsp:cNvPr id="0" name=""/>
        <dsp:cNvSpPr/>
      </dsp:nvSpPr>
      <dsp:spPr>
        <a:xfrm>
          <a:off x="3718417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Many</a:t>
          </a:r>
          <a:endParaRPr lang="en-US" sz="2000" kern="1200" dirty="0"/>
        </a:p>
      </dsp:txBody>
      <dsp:txXfrm>
        <a:off x="3755809" y="3784275"/>
        <a:ext cx="691185" cy="691185"/>
      </dsp:txXfrm>
    </dsp:sp>
    <dsp:sp modelId="{56932D2F-71A2-7B4D-AF70-A477B1B87E3C}">
      <dsp:nvSpPr>
        <dsp:cNvPr id="0" name=""/>
        <dsp:cNvSpPr/>
      </dsp:nvSpPr>
      <dsp:spPr>
        <a:xfrm>
          <a:off x="4484386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83C2-8339-5243-845D-A6C2329DE46C}">
      <dsp:nvSpPr>
        <dsp:cNvPr id="0" name=""/>
        <dsp:cNvSpPr/>
      </dsp:nvSpPr>
      <dsp:spPr>
        <a:xfrm>
          <a:off x="5061231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Votes</a:t>
          </a:r>
          <a:endParaRPr lang="en-US" sz="1400" kern="1200" dirty="0"/>
        </a:p>
      </dsp:txBody>
      <dsp:txXfrm>
        <a:off x="5098623" y="3784275"/>
        <a:ext cx="691185" cy="691185"/>
      </dsp:txXfrm>
    </dsp:sp>
    <dsp:sp modelId="{A2BC737A-F4BD-794C-8F92-3A0E2805AC7F}">
      <dsp:nvSpPr>
        <dsp:cNvPr id="0" name=""/>
        <dsp:cNvSpPr/>
      </dsp:nvSpPr>
      <dsp:spPr>
        <a:xfrm rot="3600000">
          <a:off x="4207931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4BA1E-AF31-FA47-AEF1-60FA3000BC13}">
      <dsp:nvSpPr>
        <dsp:cNvPr id="0" name=""/>
        <dsp:cNvSpPr/>
      </dsp:nvSpPr>
      <dsp:spPr>
        <a:xfrm>
          <a:off x="4389824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Flags</a:t>
          </a:r>
          <a:endParaRPr lang="en-US" sz="1400" kern="1200" dirty="0"/>
        </a:p>
      </dsp:txBody>
      <dsp:txXfrm>
        <a:off x="4427216" y="4947186"/>
        <a:ext cx="691185" cy="691185"/>
      </dsp:txXfrm>
    </dsp:sp>
    <dsp:sp modelId="{AFDFFBB3-243A-134F-9368-49A6B5911970}">
      <dsp:nvSpPr>
        <dsp:cNvPr id="0" name=""/>
        <dsp:cNvSpPr/>
      </dsp:nvSpPr>
      <dsp:spPr>
        <a:xfrm rot="7200000">
          <a:off x="3536524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CE7F0-7D0C-C14E-B14B-EB3546361D3C}">
      <dsp:nvSpPr>
        <dsp:cNvPr id="0" name=""/>
        <dsp:cNvSpPr/>
      </dsp:nvSpPr>
      <dsp:spPr>
        <a:xfrm>
          <a:off x="3047010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Tags</a:t>
          </a:r>
          <a:endParaRPr lang="en-US" sz="1400" kern="1200" dirty="0"/>
        </a:p>
      </dsp:txBody>
      <dsp:txXfrm>
        <a:off x="3084402" y="4947186"/>
        <a:ext cx="691185" cy="691185"/>
      </dsp:txXfrm>
    </dsp:sp>
    <dsp:sp modelId="{2221CDD3-D6E7-D94A-9443-4E52FE7F6658}">
      <dsp:nvSpPr>
        <dsp:cNvPr id="0" name=""/>
        <dsp:cNvSpPr/>
      </dsp:nvSpPr>
      <dsp:spPr>
        <a:xfrm rot="10800000">
          <a:off x="3141572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B36F9-3C3F-4440-9752-8EC2321DE3AE}">
      <dsp:nvSpPr>
        <dsp:cNvPr id="0" name=""/>
        <dsp:cNvSpPr/>
      </dsp:nvSpPr>
      <dsp:spPr>
        <a:xfrm>
          <a:off x="2375603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 Units</a:t>
          </a:r>
          <a:endParaRPr lang="en-US" sz="1400" kern="1200" dirty="0"/>
        </a:p>
      </dsp:txBody>
      <dsp:txXfrm>
        <a:off x="2412995" y="3784275"/>
        <a:ext cx="691185" cy="691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202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323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3430110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24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6756487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81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2599039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8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42586533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46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1630713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5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</Words>
  <Application>Microsoft Macintosh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</dc:creator>
  <cp:lastModifiedBy>Brendan</cp:lastModifiedBy>
  <cp:revision>6</cp:revision>
  <dcterms:created xsi:type="dcterms:W3CDTF">2012-05-18T20:48:13Z</dcterms:created>
  <dcterms:modified xsi:type="dcterms:W3CDTF">2012-05-18T21:35:46Z</dcterms:modified>
</cp:coreProperties>
</file>