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Default Extension="ppt" ContentType="application/vnd.ms-powerpoint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87" r:id="rId1"/>
  </p:sldMasterIdLst>
  <p:notesMasterIdLst>
    <p:notesMasterId r:id="rId12"/>
  </p:notesMasterIdLst>
  <p:handoutMasterIdLst>
    <p:handoutMasterId r:id="rId13"/>
  </p:handoutMasterIdLst>
  <p:sldIdLst>
    <p:sldId id="409" r:id="rId2"/>
    <p:sldId id="426" r:id="rId3"/>
    <p:sldId id="424" r:id="rId4"/>
    <p:sldId id="411" r:id="rId5"/>
    <p:sldId id="405" r:id="rId6"/>
    <p:sldId id="418" r:id="rId7"/>
    <p:sldId id="425" r:id="rId8"/>
    <p:sldId id="414" r:id="rId9"/>
    <p:sldId id="422" r:id="rId10"/>
    <p:sldId id="427" r:id="rId11"/>
  </p:sldIdLst>
  <p:sldSz cx="6858000" cy="9144000" type="screen4x3"/>
  <p:notesSz cx="68580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CC"/>
    <a:srgbClr val="3399FF"/>
    <a:srgbClr val="000099"/>
    <a:srgbClr val="000066"/>
    <a:srgbClr val="FFCC66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739" autoAdjust="0"/>
    <p:restoredTop sz="98012" autoAdjust="0"/>
  </p:normalViewPr>
  <p:slideViewPr>
    <p:cSldViewPr snapToGrid="0">
      <p:cViewPr varScale="1">
        <p:scale>
          <a:sx n="81" d="100"/>
          <a:sy n="81" d="100"/>
        </p:scale>
        <p:origin x="-1344" y="-78"/>
      </p:cViewPr>
      <p:guideLst>
        <p:guide orient="horz" pos="2880"/>
        <p:guide orient="horz" pos="1600"/>
        <p:guide orient="horz" pos="2312"/>
        <p:guide orient="horz" pos="5024"/>
        <p:guide orient="horz" pos="5440"/>
        <p:guide pos="2177"/>
        <p:guide pos="216"/>
        <p:guide pos="421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85" d="100"/>
          <a:sy n="85" d="100"/>
        </p:scale>
        <p:origin x="-1176" y="360"/>
      </p:cViewPr>
      <p:guideLst>
        <p:guide orient="horz" pos="2929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6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007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6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2007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9440"/>
            <a:ext cx="2971800" cy="456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007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839440"/>
            <a:ext cx="2971800" cy="456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7A456F4-4D2B-4FE0-A187-D5983D0338A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077366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65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120900" y="696913"/>
            <a:ext cx="2616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415669"/>
            <a:ext cx="5029200" cy="41839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337"/>
            <a:ext cx="2971800" cy="465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831337"/>
            <a:ext cx="2971800" cy="465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381C555-A4F7-471D-BE9B-66570BCC177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841589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5A8688-514F-4A0B-B562-273C0A0698C0}" type="slidenum">
              <a:rPr lang="en-US"/>
              <a:pPr/>
              <a:t>1</a:t>
            </a:fld>
            <a:endParaRPr lang="en-US"/>
          </a:p>
        </p:txBody>
      </p:sp>
      <p:sp>
        <p:nvSpPr>
          <p:cNvPr id="384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20900" y="696913"/>
            <a:ext cx="2616200" cy="3486150"/>
          </a:xfrm>
          <a:ln/>
        </p:spPr>
      </p:sp>
      <p:sp>
        <p:nvSpPr>
          <p:cNvPr id="384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Use a topic title slide each time a new person is presenting or a new topic is presented.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20900" y="696913"/>
            <a:ext cx="26162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81C555-A4F7-471D-BE9B-66570BCC177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24848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PowerPoint_97-2003_Presentation1.ppt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jpeg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42901" y="5074392"/>
            <a:ext cx="6166247" cy="492443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654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42901" y="5719233"/>
            <a:ext cx="6166247" cy="1509184"/>
          </a:xfrm>
        </p:spPr>
        <p:txBody>
          <a:bodyPr bIns="45714"/>
          <a:lstStyle>
            <a:lvl1pPr marL="0" indent="0">
              <a:buFontTx/>
              <a:buNone/>
              <a:defRPr sz="20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36550" name="Line 6"/>
          <p:cNvSpPr>
            <a:spLocks noChangeShapeType="1"/>
          </p:cNvSpPr>
          <p:nvPr/>
        </p:nvSpPr>
        <p:spPr bwMode="auto">
          <a:xfrm>
            <a:off x="342900" y="5655733"/>
            <a:ext cx="6172200" cy="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kern="1200">
              <a:solidFill>
                <a:srgbClr val="000000"/>
              </a:solidFill>
              <a:latin typeface="Times New Roman" charset="0"/>
              <a:ea typeface="+mn-ea"/>
              <a:cs typeface="+mn-cs"/>
            </a:endParaRPr>
          </a:p>
        </p:txBody>
      </p:sp>
      <p:graphicFrame>
        <p:nvGraphicFramePr>
          <p:cNvPr id="237454" name="Base" hidden="1"/>
          <p:cNvGraphicFramePr>
            <a:graphicFrameLocks/>
          </p:cNvGraphicFramePr>
          <p:nvPr/>
        </p:nvGraphicFramePr>
        <p:xfrm>
          <a:off x="1143000" y="1862667"/>
          <a:ext cx="4572000" cy="5418667"/>
        </p:xfrm>
        <a:graphic>
          <a:graphicData uri="http://schemas.openxmlformats.org/presentationml/2006/ole">
            <p:oleObj spid="_x0000_s238617" r:id="rId3" imgW="0" imgH="0" progId="PowerPoint.Show.8">
              <p:embed/>
            </p:oleObj>
          </a:graphicData>
        </a:graphic>
      </p:graphicFrame>
      <p:grpSp>
        <p:nvGrpSpPr>
          <p:cNvPr id="2" name="Group 911"/>
          <p:cNvGrpSpPr>
            <a:grpSpLocks/>
          </p:cNvGrpSpPr>
          <p:nvPr userDrawn="1"/>
        </p:nvGrpSpPr>
        <p:grpSpPr bwMode="auto">
          <a:xfrm>
            <a:off x="314325" y="8068733"/>
            <a:ext cx="1666875" cy="476251"/>
            <a:chOff x="264" y="3816"/>
            <a:chExt cx="1400" cy="225"/>
          </a:xfrm>
        </p:grpSpPr>
        <p:grpSp>
          <p:nvGrpSpPr>
            <p:cNvPr id="3" name="Group 912"/>
            <p:cNvGrpSpPr>
              <a:grpSpLocks/>
            </p:cNvGrpSpPr>
            <p:nvPr userDrawn="1"/>
          </p:nvGrpSpPr>
          <p:grpSpPr bwMode="auto">
            <a:xfrm>
              <a:off x="264" y="3867"/>
              <a:ext cx="1400" cy="116"/>
              <a:chOff x="264" y="3867"/>
              <a:chExt cx="1400" cy="116"/>
            </a:xfrm>
          </p:grpSpPr>
          <p:sp>
            <p:nvSpPr>
              <p:cNvPr id="237457" name="Freeform 913"/>
              <p:cNvSpPr>
                <a:spLocks/>
              </p:cNvSpPr>
              <p:nvPr userDrawn="1"/>
            </p:nvSpPr>
            <p:spPr bwMode="black">
              <a:xfrm>
                <a:off x="264" y="3867"/>
                <a:ext cx="57" cy="116"/>
              </a:xfrm>
              <a:custGeom>
                <a:avLst/>
                <a:gdLst/>
                <a:ahLst/>
                <a:cxnLst>
                  <a:cxn ang="0">
                    <a:pos x="38" y="1922"/>
                  </a:cxn>
                  <a:cxn ang="0">
                    <a:pos x="0" y="1826"/>
                  </a:cxn>
                  <a:cxn ang="0">
                    <a:pos x="12" y="1556"/>
                  </a:cxn>
                  <a:cxn ang="0">
                    <a:pos x="33" y="1516"/>
                  </a:cxn>
                  <a:cxn ang="0">
                    <a:pos x="50" y="1544"/>
                  </a:cxn>
                  <a:cxn ang="0">
                    <a:pos x="58" y="1638"/>
                  </a:cxn>
                  <a:cxn ang="0">
                    <a:pos x="434" y="1897"/>
                  </a:cxn>
                  <a:cxn ang="0">
                    <a:pos x="797" y="1559"/>
                  </a:cxn>
                  <a:cxn ang="0">
                    <a:pos x="505" y="1102"/>
                  </a:cxn>
                  <a:cxn ang="0">
                    <a:pos x="391" y="1008"/>
                  </a:cxn>
                  <a:cxn ang="0">
                    <a:pos x="61" y="457"/>
                  </a:cxn>
                  <a:cxn ang="0">
                    <a:pos x="586" y="0"/>
                  </a:cxn>
                  <a:cxn ang="0">
                    <a:pos x="822" y="26"/>
                  </a:cxn>
                  <a:cxn ang="0">
                    <a:pos x="911" y="38"/>
                  </a:cxn>
                  <a:cxn ang="0">
                    <a:pos x="936" y="56"/>
                  </a:cxn>
                  <a:cxn ang="0">
                    <a:pos x="926" y="325"/>
                  </a:cxn>
                  <a:cxn ang="0">
                    <a:pos x="908" y="384"/>
                  </a:cxn>
                  <a:cxn ang="0">
                    <a:pos x="888" y="351"/>
                  </a:cxn>
                  <a:cxn ang="0">
                    <a:pos x="855" y="224"/>
                  </a:cxn>
                  <a:cxn ang="0">
                    <a:pos x="538" y="89"/>
                  </a:cxn>
                  <a:cxn ang="0">
                    <a:pos x="225" y="384"/>
                  </a:cxn>
                  <a:cxn ang="0">
                    <a:pos x="535" y="810"/>
                  </a:cxn>
                  <a:cxn ang="0">
                    <a:pos x="606" y="866"/>
                  </a:cxn>
                  <a:cxn ang="0">
                    <a:pos x="977" y="1463"/>
                  </a:cxn>
                  <a:cxn ang="0">
                    <a:pos x="761" y="1884"/>
                  </a:cxn>
                  <a:cxn ang="0">
                    <a:pos x="378" y="1991"/>
                  </a:cxn>
                  <a:cxn ang="0">
                    <a:pos x="38" y="1922"/>
                  </a:cxn>
                </a:cxnLst>
                <a:rect l="0" t="0" r="r" b="b"/>
                <a:pathLst>
                  <a:path w="977" h="1991">
                    <a:moveTo>
                      <a:pt x="38" y="1922"/>
                    </a:moveTo>
                    <a:cubicBezTo>
                      <a:pt x="2" y="1904"/>
                      <a:pt x="0" y="1894"/>
                      <a:pt x="0" y="1826"/>
                    </a:cubicBezTo>
                    <a:cubicBezTo>
                      <a:pt x="0" y="1699"/>
                      <a:pt x="10" y="1597"/>
                      <a:pt x="12" y="1556"/>
                    </a:cubicBezTo>
                    <a:cubicBezTo>
                      <a:pt x="15" y="1529"/>
                      <a:pt x="20" y="1516"/>
                      <a:pt x="33" y="1516"/>
                    </a:cubicBezTo>
                    <a:cubicBezTo>
                      <a:pt x="48" y="1516"/>
                      <a:pt x="50" y="1524"/>
                      <a:pt x="50" y="1544"/>
                    </a:cubicBezTo>
                    <a:cubicBezTo>
                      <a:pt x="50" y="1567"/>
                      <a:pt x="50" y="1602"/>
                      <a:pt x="58" y="1638"/>
                    </a:cubicBezTo>
                    <a:cubicBezTo>
                      <a:pt x="96" y="1826"/>
                      <a:pt x="264" y="1897"/>
                      <a:pt x="434" y="1897"/>
                    </a:cubicBezTo>
                    <a:cubicBezTo>
                      <a:pt x="677" y="1897"/>
                      <a:pt x="797" y="1722"/>
                      <a:pt x="797" y="1559"/>
                    </a:cubicBezTo>
                    <a:cubicBezTo>
                      <a:pt x="797" y="1384"/>
                      <a:pt x="723" y="1282"/>
                      <a:pt x="505" y="1102"/>
                    </a:cubicBezTo>
                    <a:lnTo>
                      <a:pt x="391" y="1008"/>
                    </a:lnTo>
                    <a:cubicBezTo>
                      <a:pt x="121" y="787"/>
                      <a:pt x="61" y="630"/>
                      <a:pt x="61" y="457"/>
                    </a:cubicBezTo>
                    <a:cubicBezTo>
                      <a:pt x="61" y="185"/>
                      <a:pt x="264" y="0"/>
                      <a:pt x="586" y="0"/>
                    </a:cubicBezTo>
                    <a:cubicBezTo>
                      <a:pt x="685" y="0"/>
                      <a:pt x="759" y="10"/>
                      <a:pt x="822" y="26"/>
                    </a:cubicBezTo>
                    <a:cubicBezTo>
                      <a:pt x="870" y="36"/>
                      <a:pt x="891" y="38"/>
                      <a:pt x="911" y="38"/>
                    </a:cubicBezTo>
                    <a:cubicBezTo>
                      <a:pt x="931" y="38"/>
                      <a:pt x="936" y="43"/>
                      <a:pt x="936" y="56"/>
                    </a:cubicBezTo>
                    <a:cubicBezTo>
                      <a:pt x="936" y="69"/>
                      <a:pt x="926" y="153"/>
                      <a:pt x="926" y="325"/>
                    </a:cubicBezTo>
                    <a:cubicBezTo>
                      <a:pt x="926" y="366"/>
                      <a:pt x="921" y="384"/>
                      <a:pt x="908" y="384"/>
                    </a:cubicBezTo>
                    <a:cubicBezTo>
                      <a:pt x="893" y="384"/>
                      <a:pt x="891" y="371"/>
                      <a:pt x="888" y="351"/>
                    </a:cubicBezTo>
                    <a:cubicBezTo>
                      <a:pt x="886" y="320"/>
                      <a:pt x="870" y="252"/>
                      <a:pt x="855" y="224"/>
                    </a:cubicBezTo>
                    <a:cubicBezTo>
                      <a:pt x="840" y="196"/>
                      <a:pt x="771" y="89"/>
                      <a:pt x="538" y="89"/>
                    </a:cubicBezTo>
                    <a:cubicBezTo>
                      <a:pt x="363" y="89"/>
                      <a:pt x="225" y="198"/>
                      <a:pt x="225" y="384"/>
                    </a:cubicBezTo>
                    <a:cubicBezTo>
                      <a:pt x="225" y="528"/>
                      <a:pt x="291" y="620"/>
                      <a:pt x="535" y="810"/>
                    </a:cubicBezTo>
                    <a:lnTo>
                      <a:pt x="606" y="866"/>
                    </a:lnTo>
                    <a:cubicBezTo>
                      <a:pt x="906" y="1102"/>
                      <a:pt x="977" y="1259"/>
                      <a:pt x="977" y="1463"/>
                    </a:cubicBezTo>
                    <a:cubicBezTo>
                      <a:pt x="977" y="1567"/>
                      <a:pt x="936" y="1760"/>
                      <a:pt x="761" y="1884"/>
                    </a:cubicBezTo>
                    <a:cubicBezTo>
                      <a:pt x="652" y="1960"/>
                      <a:pt x="515" y="1991"/>
                      <a:pt x="378" y="1991"/>
                    </a:cubicBezTo>
                    <a:cubicBezTo>
                      <a:pt x="258" y="1991"/>
                      <a:pt x="142" y="1973"/>
                      <a:pt x="38" y="1922"/>
                    </a:cubicBezTo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1200">
                  <a:solidFill>
                    <a:srgbClr val="000000"/>
                  </a:solidFill>
                  <a:latin typeface="Times New Roman" charset="0"/>
                  <a:ea typeface="+mn-ea"/>
                  <a:cs typeface="+mn-cs"/>
                </a:endParaRPr>
              </a:p>
            </p:txBody>
          </p:sp>
          <p:sp>
            <p:nvSpPr>
              <p:cNvPr id="237458" name="Freeform 914"/>
              <p:cNvSpPr>
                <a:spLocks/>
              </p:cNvSpPr>
              <p:nvPr userDrawn="1"/>
            </p:nvSpPr>
            <p:spPr bwMode="black">
              <a:xfrm>
                <a:off x="347" y="3868"/>
                <a:ext cx="66" cy="114"/>
              </a:xfrm>
              <a:custGeom>
                <a:avLst/>
                <a:gdLst/>
                <a:ahLst/>
                <a:cxnLst>
                  <a:cxn ang="0">
                    <a:pos x="221" y="757"/>
                  </a:cxn>
                  <a:cxn ang="0">
                    <a:pos x="216" y="209"/>
                  </a:cxn>
                  <a:cxn ang="0">
                    <a:pos x="107" y="64"/>
                  </a:cxn>
                  <a:cxn ang="0">
                    <a:pos x="21" y="56"/>
                  </a:cxn>
                  <a:cxn ang="0">
                    <a:pos x="0" y="41"/>
                  </a:cxn>
                  <a:cxn ang="0">
                    <a:pos x="41" y="21"/>
                  </a:cxn>
                  <a:cxn ang="0">
                    <a:pos x="224" y="23"/>
                  </a:cxn>
                  <a:cxn ang="0">
                    <a:pos x="328" y="28"/>
                  </a:cxn>
                  <a:cxn ang="0">
                    <a:pos x="909" y="26"/>
                  </a:cxn>
                  <a:cxn ang="0">
                    <a:pos x="1018" y="13"/>
                  </a:cxn>
                  <a:cxn ang="0">
                    <a:pos x="1054" y="0"/>
                  </a:cxn>
                  <a:cxn ang="0">
                    <a:pos x="1064" y="23"/>
                  </a:cxn>
                  <a:cxn ang="0">
                    <a:pos x="1044" y="143"/>
                  </a:cxn>
                  <a:cxn ang="0">
                    <a:pos x="1031" y="310"/>
                  </a:cxn>
                  <a:cxn ang="0">
                    <a:pos x="1013" y="338"/>
                  </a:cxn>
                  <a:cxn ang="0">
                    <a:pos x="993" y="305"/>
                  </a:cxn>
                  <a:cxn ang="0">
                    <a:pos x="978" y="214"/>
                  </a:cxn>
                  <a:cxn ang="0">
                    <a:pos x="798" y="127"/>
                  </a:cxn>
                  <a:cxn ang="0">
                    <a:pos x="450" y="120"/>
                  </a:cxn>
                  <a:cxn ang="0">
                    <a:pos x="434" y="145"/>
                  </a:cxn>
                  <a:cxn ang="0">
                    <a:pos x="434" y="846"/>
                  </a:cxn>
                  <a:cxn ang="0">
                    <a:pos x="450" y="871"/>
                  </a:cxn>
                  <a:cxn ang="0">
                    <a:pos x="853" y="866"/>
                  </a:cxn>
                  <a:cxn ang="0">
                    <a:pos x="973" y="831"/>
                  </a:cxn>
                  <a:cxn ang="0">
                    <a:pos x="1011" y="798"/>
                  </a:cxn>
                  <a:cxn ang="0">
                    <a:pos x="1023" y="818"/>
                  </a:cxn>
                  <a:cxn ang="0">
                    <a:pos x="1003" y="960"/>
                  </a:cxn>
                  <a:cxn ang="0">
                    <a:pos x="993" y="1123"/>
                  </a:cxn>
                  <a:cxn ang="0">
                    <a:pos x="975" y="1171"/>
                  </a:cxn>
                  <a:cxn ang="0">
                    <a:pos x="957" y="1148"/>
                  </a:cxn>
                  <a:cxn ang="0">
                    <a:pos x="947" y="1064"/>
                  </a:cxn>
                  <a:cxn ang="0">
                    <a:pos x="815" y="975"/>
                  </a:cxn>
                  <a:cxn ang="0">
                    <a:pos x="452" y="963"/>
                  </a:cxn>
                  <a:cxn ang="0">
                    <a:pos x="434" y="980"/>
                  </a:cxn>
                  <a:cxn ang="0">
                    <a:pos x="434" y="1204"/>
                  </a:cxn>
                  <a:cxn ang="0">
                    <a:pos x="434" y="1638"/>
                  </a:cxn>
                  <a:cxn ang="0">
                    <a:pos x="729" y="1846"/>
                  </a:cxn>
                  <a:cxn ang="0">
                    <a:pos x="973" y="1818"/>
                  </a:cxn>
                  <a:cxn ang="0">
                    <a:pos x="1087" y="1635"/>
                  </a:cxn>
                  <a:cxn ang="0">
                    <a:pos x="1110" y="1597"/>
                  </a:cxn>
                  <a:cxn ang="0">
                    <a:pos x="1125" y="1635"/>
                  </a:cxn>
                  <a:cxn ang="0">
                    <a:pos x="1092" y="1882"/>
                  </a:cxn>
                  <a:cxn ang="0">
                    <a:pos x="955" y="1948"/>
                  </a:cxn>
                  <a:cxn ang="0">
                    <a:pos x="526" y="1940"/>
                  </a:cxn>
                  <a:cxn ang="0">
                    <a:pos x="328" y="1933"/>
                  </a:cxn>
                  <a:cxn ang="0">
                    <a:pos x="226" y="1935"/>
                  </a:cxn>
                  <a:cxn ang="0">
                    <a:pos x="79" y="1940"/>
                  </a:cxn>
                  <a:cxn ang="0">
                    <a:pos x="38" y="1920"/>
                  </a:cxn>
                  <a:cxn ang="0">
                    <a:pos x="59" y="1904"/>
                  </a:cxn>
                  <a:cxn ang="0">
                    <a:pos x="135" y="1894"/>
                  </a:cxn>
                  <a:cxn ang="0">
                    <a:pos x="209" y="1755"/>
                  </a:cxn>
                  <a:cxn ang="0">
                    <a:pos x="221" y="1204"/>
                  </a:cxn>
                  <a:cxn ang="0">
                    <a:pos x="221" y="757"/>
                  </a:cxn>
                </a:cxnLst>
                <a:rect l="0" t="0" r="r" b="b"/>
                <a:pathLst>
                  <a:path w="1125" h="1948">
                    <a:moveTo>
                      <a:pt x="221" y="757"/>
                    </a:moveTo>
                    <a:cubicBezTo>
                      <a:pt x="221" y="361"/>
                      <a:pt x="221" y="290"/>
                      <a:pt x="216" y="209"/>
                    </a:cubicBezTo>
                    <a:cubicBezTo>
                      <a:pt x="211" y="122"/>
                      <a:pt x="191" y="82"/>
                      <a:pt x="107" y="64"/>
                    </a:cubicBezTo>
                    <a:cubicBezTo>
                      <a:pt x="87" y="59"/>
                      <a:pt x="43" y="56"/>
                      <a:pt x="21" y="56"/>
                    </a:cubicBezTo>
                    <a:cubicBezTo>
                      <a:pt x="10" y="56"/>
                      <a:pt x="0" y="51"/>
                      <a:pt x="0" y="41"/>
                    </a:cubicBezTo>
                    <a:cubicBezTo>
                      <a:pt x="0" y="26"/>
                      <a:pt x="13" y="21"/>
                      <a:pt x="41" y="21"/>
                    </a:cubicBezTo>
                    <a:cubicBezTo>
                      <a:pt x="99" y="21"/>
                      <a:pt x="168" y="21"/>
                      <a:pt x="224" y="23"/>
                    </a:cubicBezTo>
                    <a:lnTo>
                      <a:pt x="328" y="28"/>
                    </a:lnTo>
                    <a:cubicBezTo>
                      <a:pt x="346" y="28"/>
                      <a:pt x="851" y="28"/>
                      <a:pt x="909" y="26"/>
                    </a:cubicBezTo>
                    <a:cubicBezTo>
                      <a:pt x="957" y="23"/>
                      <a:pt x="998" y="18"/>
                      <a:pt x="1018" y="13"/>
                    </a:cubicBezTo>
                    <a:cubicBezTo>
                      <a:pt x="1031" y="11"/>
                      <a:pt x="1041" y="0"/>
                      <a:pt x="1054" y="0"/>
                    </a:cubicBezTo>
                    <a:cubicBezTo>
                      <a:pt x="1062" y="0"/>
                      <a:pt x="1064" y="11"/>
                      <a:pt x="1064" y="23"/>
                    </a:cubicBezTo>
                    <a:cubicBezTo>
                      <a:pt x="1064" y="41"/>
                      <a:pt x="1051" y="71"/>
                      <a:pt x="1044" y="143"/>
                    </a:cubicBezTo>
                    <a:cubicBezTo>
                      <a:pt x="1041" y="168"/>
                      <a:pt x="1036" y="280"/>
                      <a:pt x="1031" y="310"/>
                    </a:cubicBezTo>
                    <a:cubicBezTo>
                      <a:pt x="1029" y="323"/>
                      <a:pt x="1023" y="338"/>
                      <a:pt x="1013" y="338"/>
                    </a:cubicBezTo>
                    <a:cubicBezTo>
                      <a:pt x="998" y="338"/>
                      <a:pt x="993" y="325"/>
                      <a:pt x="993" y="305"/>
                    </a:cubicBezTo>
                    <a:cubicBezTo>
                      <a:pt x="993" y="287"/>
                      <a:pt x="990" y="244"/>
                      <a:pt x="978" y="214"/>
                    </a:cubicBezTo>
                    <a:cubicBezTo>
                      <a:pt x="960" y="173"/>
                      <a:pt x="935" y="143"/>
                      <a:pt x="798" y="127"/>
                    </a:cubicBezTo>
                    <a:cubicBezTo>
                      <a:pt x="754" y="122"/>
                      <a:pt x="478" y="120"/>
                      <a:pt x="450" y="120"/>
                    </a:cubicBezTo>
                    <a:cubicBezTo>
                      <a:pt x="440" y="120"/>
                      <a:pt x="434" y="127"/>
                      <a:pt x="434" y="145"/>
                    </a:cubicBezTo>
                    <a:lnTo>
                      <a:pt x="434" y="846"/>
                    </a:lnTo>
                    <a:cubicBezTo>
                      <a:pt x="434" y="864"/>
                      <a:pt x="437" y="871"/>
                      <a:pt x="450" y="871"/>
                    </a:cubicBezTo>
                    <a:cubicBezTo>
                      <a:pt x="483" y="871"/>
                      <a:pt x="795" y="871"/>
                      <a:pt x="853" y="866"/>
                    </a:cubicBezTo>
                    <a:cubicBezTo>
                      <a:pt x="914" y="861"/>
                      <a:pt x="950" y="856"/>
                      <a:pt x="973" y="831"/>
                    </a:cubicBezTo>
                    <a:cubicBezTo>
                      <a:pt x="990" y="810"/>
                      <a:pt x="1001" y="798"/>
                      <a:pt x="1011" y="798"/>
                    </a:cubicBezTo>
                    <a:cubicBezTo>
                      <a:pt x="1018" y="798"/>
                      <a:pt x="1023" y="803"/>
                      <a:pt x="1023" y="818"/>
                    </a:cubicBezTo>
                    <a:cubicBezTo>
                      <a:pt x="1023" y="833"/>
                      <a:pt x="1011" y="876"/>
                      <a:pt x="1003" y="960"/>
                    </a:cubicBezTo>
                    <a:cubicBezTo>
                      <a:pt x="998" y="1011"/>
                      <a:pt x="993" y="1105"/>
                      <a:pt x="993" y="1123"/>
                    </a:cubicBezTo>
                    <a:cubicBezTo>
                      <a:pt x="993" y="1143"/>
                      <a:pt x="993" y="1171"/>
                      <a:pt x="975" y="1171"/>
                    </a:cubicBezTo>
                    <a:cubicBezTo>
                      <a:pt x="963" y="1171"/>
                      <a:pt x="957" y="1161"/>
                      <a:pt x="957" y="1148"/>
                    </a:cubicBezTo>
                    <a:cubicBezTo>
                      <a:pt x="957" y="1123"/>
                      <a:pt x="957" y="1097"/>
                      <a:pt x="947" y="1064"/>
                    </a:cubicBezTo>
                    <a:cubicBezTo>
                      <a:pt x="937" y="1029"/>
                      <a:pt x="914" y="985"/>
                      <a:pt x="815" y="975"/>
                    </a:cubicBezTo>
                    <a:cubicBezTo>
                      <a:pt x="747" y="968"/>
                      <a:pt x="495" y="963"/>
                      <a:pt x="452" y="963"/>
                    </a:cubicBezTo>
                    <a:cubicBezTo>
                      <a:pt x="440" y="963"/>
                      <a:pt x="434" y="970"/>
                      <a:pt x="434" y="980"/>
                    </a:cubicBezTo>
                    <a:lnTo>
                      <a:pt x="434" y="1204"/>
                    </a:lnTo>
                    <a:cubicBezTo>
                      <a:pt x="434" y="1290"/>
                      <a:pt x="432" y="1585"/>
                      <a:pt x="434" y="1638"/>
                    </a:cubicBezTo>
                    <a:cubicBezTo>
                      <a:pt x="442" y="1813"/>
                      <a:pt x="480" y="1846"/>
                      <a:pt x="729" y="1846"/>
                    </a:cubicBezTo>
                    <a:cubicBezTo>
                      <a:pt x="795" y="1846"/>
                      <a:pt x="907" y="1846"/>
                      <a:pt x="973" y="1818"/>
                    </a:cubicBezTo>
                    <a:cubicBezTo>
                      <a:pt x="1039" y="1790"/>
                      <a:pt x="1069" y="1739"/>
                      <a:pt x="1087" y="1635"/>
                    </a:cubicBezTo>
                    <a:cubicBezTo>
                      <a:pt x="1092" y="1607"/>
                      <a:pt x="1097" y="1597"/>
                      <a:pt x="1110" y="1597"/>
                    </a:cubicBezTo>
                    <a:cubicBezTo>
                      <a:pt x="1125" y="1597"/>
                      <a:pt x="1125" y="1618"/>
                      <a:pt x="1125" y="1635"/>
                    </a:cubicBezTo>
                    <a:cubicBezTo>
                      <a:pt x="1125" y="1656"/>
                      <a:pt x="1105" y="1829"/>
                      <a:pt x="1092" y="1882"/>
                    </a:cubicBezTo>
                    <a:cubicBezTo>
                      <a:pt x="1074" y="1948"/>
                      <a:pt x="1054" y="1948"/>
                      <a:pt x="955" y="1948"/>
                    </a:cubicBezTo>
                    <a:cubicBezTo>
                      <a:pt x="765" y="1948"/>
                      <a:pt x="625" y="1943"/>
                      <a:pt x="526" y="1940"/>
                    </a:cubicBezTo>
                    <a:cubicBezTo>
                      <a:pt x="427" y="1935"/>
                      <a:pt x="366" y="1933"/>
                      <a:pt x="328" y="1933"/>
                    </a:cubicBezTo>
                    <a:cubicBezTo>
                      <a:pt x="323" y="1933"/>
                      <a:pt x="280" y="1933"/>
                      <a:pt x="226" y="1935"/>
                    </a:cubicBezTo>
                    <a:cubicBezTo>
                      <a:pt x="176" y="1935"/>
                      <a:pt x="117" y="1940"/>
                      <a:pt x="79" y="1940"/>
                    </a:cubicBezTo>
                    <a:cubicBezTo>
                      <a:pt x="51" y="1940"/>
                      <a:pt x="38" y="1935"/>
                      <a:pt x="38" y="1920"/>
                    </a:cubicBezTo>
                    <a:cubicBezTo>
                      <a:pt x="38" y="1912"/>
                      <a:pt x="43" y="1904"/>
                      <a:pt x="59" y="1904"/>
                    </a:cubicBezTo>
                    <a:cubicBezTo>
                      <a:pt x="82" y="1904"/>
                      <a:pt x="112" y="1899"/>
                      <a:pt x="135" y="1894"/>
                    </a:cubicBezTo>
                    <a:cubicBezTo>
                      <a:pt x="186" y="1884"/>
                      <a:pt x="198" y="1829"/>
                      <a:pt x="209" y="1755"/>
                    </a:cubicBezTo>
                    <a:cubicBezTo>
                      <a:pt x="221" y="1648"/>
                      <a:pt x="221" y="1448"/>
                      <a:pt x="221" y="1204"/>
                    </a:cubicBezTo>
                    <a:lnTo>
                      <a:pt x="221" y="757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1200">
                  <a:solidFill>
                    <a:srgbClr val="000000"/>
                  </a:solidFill>
                  <a:latin typeface="Times New Roman" charset="0"/>
                  <a:ea typeface="+mn-ea"/>
                  <a:cs typeface="+mn-cs"/>
                </a:endParaRPr>
              </a:p>
            </p:txBody>
          </p:sp>
          <p:sp>
            <p:nvSpPr>
              <p:cNvPr id="237459" name="Freeform 915"/>
              <p:cNvSpPr>
                <a:spLocks noEditPoints="1"/>
              </p:cNvSpPr>
              <p:nvPr userDrawn="1"/>
            </p:nvSpPr>
            <p:spPr bwMode="black">
              <a:xfrm>
                <a:off x="420" y="3867"/>
                <a:ext cx="113" cy="114"/>
              </a:xfrm>
              <a:custGeom>
                <a:avLst/>
                <a:gdLst/>
                <a:ahLst/>
                <a:cxnLst>
                  <a:cxn ang="0">
                    <a:pos x="1150" y="1115"/>
                  </a:cxn>
                  <a:cxn ang="0">
                    <a:pos x="1161" y="1097"/>
                  </a:cxn>
                  <a:cxn ang="0">
                    <a:pos x="920" y="412"/>
                  </a:cxn>
                  <a:cxn ang="0">
                    <a:pos x="881" y="412"/>
                  </a:cxn>
                  <a:cxn ang="0">
                    <a:pos x="658" y="1097"/>
                  </a:cxn>
                  <a:cxn ang="0">
                    <a:pos x="665" y="1115"/>
                  </a:cxn>
                  <a:cxn ang="0">
                    <a:pos x="1150" y="1115"/>
                  </a:cxn>
                  <a:cxn ang="0">
                    <a:pos x="886" y="99"/>
                  </a:cxn>
                  <a:cxn ang="0">
                    <a:pos x="942" y="0"/>
                  </a:cxn>
                  <a:cxn ang="0">
                    <a:pos x="998" y="92"/>
                  </a:cxn>
                  <a:cxn ang="0">
                    <a:pos x="1590" y="1622"/>
                  </a:cxn>
                  <a:cxn ang="0">
                    <a:pos x="1808" y="1904"/>
                  </a:cxn>
                  <a:cxn ang="0">
                    <a:pos x="1910" y="1919"/>
                  </a:cxn>
                  <a:cxn ang="0">
                    <a:pos x="1935" y="1935"/>
                  </a:cxn>
                  <a:cxn ang="0">
                    <a:pos x="1884" y="1955"/>
                  </a:cxn>
                  <a:cxn ang="0">
                    <a:pos x="1486" y="1950"/>
                  </a:cxn>
                  <a:cxn ang="0">
                    <a:pos x="1409" y="1932"/>
                  </a:cxn>
                  <a:cxn ang="0">
                    <a:pos x="1427" y="1914"/>
                  </a:cxn>
                  <a:cxn ang="0">
                    <a:pos x="1442" y="1846"/>
                  </a:cxn>
                  <a:cxn ang="0">
                    <a:pos x="1206" y="1221"/>
                  </a:cxn>
                  <a:cxn ang="0">
                    <a:pos x="1183" y="1206"/>
                  </a:cxn>
                  <a:cxn ang="0">
                    <a:pos x="638" y="1206"/>
                  </a:cxn>
                  <a:cxn ang="0">
                    <a:pos x="612" y="1226"/>
                  </a:cxn>
                  <a:cxn ang="0">
                    <a:pos x="460" y="1676"/>
                  </a:cxn>
                  <a:cxn ang="0">
                    <a:pos x="424" y="1846"/>
                  </a:cxn>
                  <a:cxn ang="0">
                    <a:pos x="521" y="1919"/>
                  </a:cxn>
                  <a:cxn ang="0">
                    <a:pos x="546" y="1919"/>
                  </a:cxn>
                  <a:cxn ang="0">
                    <a:pos x="572" y="1935"/>
                  </a:cxn>
                  <a:cxn ang="0">
                    <a:pos x="533" y="1955"/>
                  </a:cxn>
                  <a:cxn ang="0">
                    <a:pos x="335" y="1948"/>
                  </a:cxn>
                  <a:cxn ang="0">
                    <a:pos x="49" y="1955"/>
                  </a:cxn>
                  <a:cxn ang="0">
                    <a:pos x="0" y="1935"/>
                  </a:cxn>
                  <a:cxn ang="0">
                    <a:pos x="23" y="1919"/>
                  </a:cxn>
                  <a:cxn ang="0">
                    <a:pos x="97" y="1914"/>
                  </a:cxn>
                  <a:cxn ang="0">
                    <a:pos x="310" y="1676"/>
                  </a:cxn>
                  <a:cxn ang="0">
                    <a:pos x="886" y="99"/>
                  </a:cxn>
                </a:cxnLst>
                <a:rect l="0" t="0" r="r" b="b"/>
                <a:pathLst>
                  <a:path w="1935" h="1955">
                    <a:moveTo>
                      <a:pt x="1150" y="1115"/>
                    </a:moveTo>
                    <a:cubicBezTo>
                      <a:pt x="1163" y="1115"/>
                      <a:pt x="1163" y="1107"/>
                      <a:pt x="1161" y="1097"/>
                    </a:cubicBezTo>
                    <a:lnTo>
                      <a:pt x="920" y="412"/>
                    </a:lnTo>
                    <a:cubicBezTo>
                      <a:pt x="907" y="373"/>
                      <a:pt x="894" y="373"/>
                      <a:pt x="881" y="412"/>
                    </a:cubicBezTo>
                    <a:lnTo>
                      <a:pt x="658" y="1097"/>
                    </a:lnTo>
                    <a:cubicBezTo>
                      <a:pt x="653" y="1110"/>
                      <a:pt x="658" y="1115"/>
                      <a:pt x="665" y="1115"/>
                    </a:cubicBezTo>
                    <a:lnTo>
                      <a:pt x="1150" y="1115"/>
                    </a:lnTo>
                    <a:close/>
                    <a:moveTo>
                      <a:pt x="886" y="99"/>
                    </a:moveTo>
                    <a:cubicBezTo>
                      <a:pt x="917" y="15"/>
                      <a:pt x="927" y="0"/>
                      <a:pt x="942" y="0"/>
                    </a:cubicBezTo>
                    <a:cubicBezTo>
                      <a:pt x="958" y="0"/>
                      <a:pt x="968" y="13"/>
                      <a:pt x="998" y="92"/>
                    </a:cubicBezTo>
                    <a:cubicBezTo>
                      <a:pt x="1036" y="188"/>
                      <a:pt x="1435" y="1237"/>
                      <a:pt x="1590" y="1622"/>
                    </a:cubicBezTo>
                    <a:cubicBezTo>
                      <a:pt x="1681" y="1849"/>
                      <a:pt x="1755" y="1889"/>
                      <a:pt x="1808" y="1904"/>
                    </a:cubicBezTo>
                    <a:cubicBezTo>
                      <a:pt x="1846" y="1917"/>
                      <a:pt x="1884" y="1919"/>
                      <a:pt x="1910" y="1919"/>
                    </a:cubicBezTo>
                    <a:cubicBezTo>
                      <a:pt x="1925" y="1919"/>
                      <a:pt x="1935" y="1922"/>
                      <a:pt x="1935" y="1935"/>
                    </a:cubicBezTo>
                    <a:cubicBezTo>
                      <a:pt x="1935" y="1950"/>
                      <a:pt x="1912" y="1955"/>
                      <a:pt x="1884" y="1955"/>
                    </a:cubicBezTo>
                    <a:cubicBezTo>
                      <a:pt x="1846" y="1955"/>
                      <a:pt x="1661" y="1955"/>
                      <a:pt x="1486" y="1950"/>
                    </a:cubicBezTo>
                    <a:cubicBezTo>
                      <a:pt x="1437" y="1948"/>
                      <a:pt x="1409" y="1948"/>
                      <a:pt x="1409" y="1932"/>
                    </a:cubicBezTo>
                    <a:cubicBezTo>
                      <a:pt x="1409" y="1922"/>
                      <a:pt x="1417" y="1917"/>
                      <a:pt x="1427" y="1914"/>
                    </a:cubicBezTo>
                    <a:cubicBezTo>
                      <a:pt x="1442" y="1909"/>
                      <a:pt x="1458" y="1887"/>
                      <a:pt x="1442" y="1846"/>
                    </a:cubicBezTo>
                    <a:lnTo>
                      <a:pt x="1206" y="1221"/>
                    </a:lnTo>
                    <a:cubicBezTo>
                      <a:pt x="1201" y="1211"/>
                      <a:pt x="1196" y="1206"/>
                      <a:pt x="1183" y="1206"/>
                    </a:cubicBezTo>
                    <a:lnTo>
                      <a:pt x="638" y="1206"/>
                    </a:lnTo>
                    <a:cubicBezTo>
                      <a:pt x="625" y="1206"/>
                      <a:pt x="617" y="1214"/>
                      <a:pt x="612" y="1226"/>
                    </a:cubicBezTo>
                    <a:lnTo>
                      <a:pt x="460" y="1676"/>
                    </a:lnTo>
                    <a:cubicBezTo>
                      <a:pt x="437" y="1739"/>
                      <a:pt x="424" y="1800"/>
                      <a:pt x="424" y="1846"/>
                    </a:cubicBezTo>
                    <a:cubicBezTo>
                      <a:pt x="424" y="1897"/>
                      <a:pt x="478" y="1919"/>
                      <a:pt x="521" y="1919"/>
                    </a:cubicBezTo>
                    <a:lnTo>
                      <a:pt x="546" y="1919"/>
                    </a:lnTo>
                    <a:cubicBezTo>
                      <a:pt x="564" y="1919"/>
                      <a:pt x="572" y="1925"/>
                      <a:pt x="572" y="1935"/>
                    </a:cubicBezTo>
                    <a:cubicBezTo>
                      <a:pt x="572" y="1950"/>
                      <a:pt x="556" y="1955"/>
                      <a:pt x="533" y="1955"/>
                    </a:cubicBezTo>
                    <a:cubicBezTo>
                      <a:pt x="473" y="1955"/>
                      <a:pt x="363" y="1948"/>
                      <a:pt x="335" y="1948"/>
                    </a:cubicBezTo>
                    <a:cubicBezTo>
                      <a:pt x="308" y="1948"/>
                      <a:pt x="168" y="1955"/>
                      <a:pt x="49" y="1955"/>
                    </a:cubicBezTo>
                    <a:cubicBezTo>
                      <a:pt x="16" y="1955"/>
                      <a:pt x="0" y="1950"/>
                      <a:pt x="0" y="1935"/>
                    </a:cubicBezTo>
                    <a:cubicBezTo>
                      <a:pt x="0" y="1925"/>
                      <a:pt x="11" y="1919"/>
                      <a:pt x="23" y="1919"/>
                    </a:cubicBezTo>
                    <a:cubicBezTo>
                      <a:pt x="41" y="1919"/>
                      <a:pt x="76" y="1917"/>
                      <a:pt x="97" y="1914"/>
                    </a:cubicBezTo>
                    <a:cubicBezTo>
                      <a:pt x="214" y="1899"/>
                      <a:pt x="264" y="1803"/>
                      <a:pt x="310" y="1676"/>
                    </a:cubicBezTo>
                    <a:lnTo>
                      <a:pt x="886" y="99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1200">
                  <a:solidFill>
                    <a:srgbClr val="000000"/>
                  </a:solidFill>
                  <a:latin typeface="Times New Roman" charset="0"/>
                  <a:ea typeface="+mn-ea"/>
                  <a:cs typeface="+mn-cs"/>
                </a:endParaRPr>
              </a:p>
            </p:txBody>
          </p:sp>
          <p:sp>
            <p:nvSpPr>
              <p:cNvPr id="237460" name="Freeform 916"/>
              <p:cNvSpPr>
                <a:spLocks noEditPoints="1"/>
              </p:cNvSpPr>
              <p:nvPr userDrawn="1"/>
            </p:nvSpPr>
            <p:spPr bwMode="black">
              <a:xfrm>
                <a:off x="541" y="3869"/>
                <a:ext cx="112" cy="112"/>
              </a:xfrm>
              <a:custGeom>
                <a:avLst/>
                <a:gdLst/>
                <a:ahLst/>
                <a:cxnLst>
                  <a:cxn ang="0">
                    <a:pos x="424" y="957"/>
                  </a:cxn>
                  <a:cxn ang="0">
                    <a:pos x="442" y="987"/>
                  </a:cxn>
                  <a:cxn ang="0">
                    <a:pos x="709" y="1028"/>
                  </a:cxn>
                  <a:cxn ang="0">
                    <a:pos x="899" y="980"/>
                  </a:cxn>
                  <a:cxn ang="0">
                    <a:pos x="1054" y="589"/>
                  </a:cxn>
                  <a:cxn ang="0">
                    <a:pos x="614" y="81"/>
                  </a:cxn>
                  <a:cxn ang="0">
                    <a:pos x="445" y="96"/>
                  </a:cxn>
                  <a:cxn ang="0">
                    <a:pos x="424" y="127"/>
                  </a:cxn>
                  <a:cxn ang="0">
                    <a:pos x="424" y="957"/>
                  </a:cxn>
                  <a:cxn ang="0">
                    <a:pos x="221" y="736"/>
                  </a:cxn>
                  <a:cxn ang="0">
                    <a:pos x="216" y="188"/>
                  </a:cxn>
                  <a:cxn ang="0">
                    <a:pos x="107" y="43"/>
                  </a:cxn>
                  <a:cxn ang="0">
                    <a:pos x="21" y="35"/>
                  </a:cxn>
                  <a:cxn ang="0">
                    <a:pos x="0" y="20"/>
                  </a:cxn>
                  <a:cxn ang="0">
                    <a:pos x="41" y="0"/>
                  </a:cxn>
                  <a:cxn ang="0">
                    <a:pos x="328" y="7"/>
                  </a:cxn>
                  <a:cxn ang="0">
                    <a:pos x="627" y="0"/>
                  </a:cxn>
                  <a:cxn ang="0">
                    <a:pos x="1092" y="111"/>
                  </a:cxn>
                  <a:cxn ang="0">
                    <a:pos x="1267" y="457"/>
                  </a:cxn>
                  <a:cxn ang="0">
                    <a:pos x="960" y="1043"/>
                  </a:cxn>
                  <a:cxn ang="0">
                    <a:pos x="1488" y="1693"/>
                  </a:cxn>
                  <a:cxn ang="0">
                    <a:pos x="1798" y="1876"/>
                  </a:cxn>
                  <a:cxn ang="0">
                    <a:pos x="1897" y="1883"/>
                  </a:cxn>
                  <a:cxn ang="0">
                    <a:pos x="1919" y="1899"/>
                  </a:cxn>
                  <a:cxn ang="0">
                    <a:pos x="1859" y="1919"/>
                  </a:cxn>
                  <a:cxn ang="0">
                    <a:pos x="1678" y="1919"/>
                  </a:cxn>
                  <a:cxn ang="0">
                    <a:pos x="1407" y="1871"/>
                  </a:cxn>
                  <a:cxn ang="0">
                    <a:pos x="1064" y="1498"/>
                  </a:cxn>
                  <a:cxn ang="0">
                    <a:pos x="787" y="1122"/>
                  </a:cxn>
                  <a:cxn ang="0">
                    <a:pos x="754" y="1107"/>
                  </a:cxn>
                  <a:cxn ang="0">
                    <a:pos x="442" y="1102"/>
                  </a:cxn>
                  <a:cxn ang="0">
                    <a:pos x="424" y="1122"/>
                  </a:cxn>
                  <a:cxn ang="0">
                    <a:pos x="424" y="1183"/>
                  </a:cxn>
                  <a:cxn ang="0">
                    <a:pos x="437" y="1734"/>
                  </a:cxn>
                  <a:cxn ang="0">
                    <a:pos x="536" y="1873"/>
                  </a:cxn>
                  <a:cxn ang="0">
                    <a:pos x="650" y="1883"/>
                  </a:cxn>
                  <a:cxn ang="0">
                    <a:pos x="670" y="1899"/>
                  </a:cxn>
                  <a:cxn ang="0">
                    <a:pos x="630" y="1919"/>
                  </a:cxn>
                  <a:cxn ang="0">
                    <a:pos x="318" y="1912"/>
                  </a:cxn>
                  <a:cxn ang="0">
                    <a:pos x="79" y="1919"/>
                  </a:cxn>
                  <a:cxn ang="0">
                    <a:pos x="38" y="1899"/>
                  </a:cxn>
                  <a:cxn ang="0">
                    <a:pos x="59" y="1883"/>
                  </a:cxn>
                  <a:cxn ang="0">
                    <a:pos x="135" y="1873"/>
                  </a:cxn>
                  <a:cxn ang="0">
                    <a:pos x="208" y="1734"/>
                  </a:cxn>
                  <a:cxn ang="0">
                    <a:pos x="221" y="1183"/>
                  </a:cxn>
                  <a:cxn ang="0">
                    <a:pos x="221" y="736"/>
                  </a:cxn>
                </a:cxnLst>
                <a:rect l="0" t="0" r="r" b="b"/>
                <a:pathLst>
                  <a:path w="1919" h="1919">
                    <a:moveTo>
                      <a:pt x="424" y="957"/>
                    </a:moveTo>
                    <a:cubicBezTo>
                      <a:pt x="424" y="970"/>
                      <a:pt x="429" y="980"/>
                      <a:pt x="442" y="987"/>
                    </a:cubicBezTo>
                    <a:cubicBezTo>
                      <a:pt x="480" y="1010"/>
                      <a:pt x="597" y="1028"/>
                      <a:pt x="709" y="1028"/>
                    </a:cubicBezTo>
                    <a:cubicBezTo>
                      <a:pt x="769" y="1028"/>
                      <a:pt x="841" y="1020"/>
                      <a:pt x="899" y="980"/>
                    </a:cubicBezTo>
                    <a:cubicBezTo>
                      <a:pt x="988" y="919"/>
                      <a:pt x="1054" y="782"/>
                      <a:pt x="1054" y="589"/>
                    </a:cubicBezTo>
                    <a:cubicBezTo>
                      <a:pt x="1054" y="271"/>
                      <a:pt x="886" y="81"/>
                      <a:pt x="614" y="81"/>
                    </a:cubicBezTo>
                    <a:cubicBezTo>
                      <a:pt x="538" y="81"/>
                      <a:pt x="470" y="89"/>
                      <a:pt x="445" y="96"/>
                    </a:cubicBezTo>
                    <a:cubicBezTo>
                      <a:pt x="432" y="101"/>
                      <a:pt x="424" y="111"/>
                      <a:pt x="424" y="127"/>
                    </a:cubicBezTo>
                    <a:lnTo>
                      <a:pt x="424" y="957"/>
                    </a:lnTo>
                    <a:close/>
                    <a:moveTo>
                      <a:pt x="221" y="736"/>
                    </a:moveTo>
                    <a:cubicBezTo>
                      <a:pt x="221" y="340"/>
                      <a:pt x="221" y="269"/>
                      <a:pt x="216" y="188"/>
                    </a:cubicBezTo>
                    <a:cubicBezTo>
                      <a:pt x="211" y="101"/>
                      <a:pt x="191" y="61"/>
                      <a:pt x="107" y="43"/>
                    </a:cubicBezTo>
                    <a:cubicBezTo>
                      <a:pt x="87" y="38"/>
                      <a:pt x="43" y="35"/>
                      <a:pt x="21" y="35"/>
                    </a:cubicBezTo>
                    <a:cubicBezTo>
                      <a:pt x="10" y="35"/>
                      <a:pt x="0" y="30"/>
                      <a:pt x="0" y="20"/>
                    </a:cubicBezTo>
                    <a:cubicBezTo>
                      <a:pt x="0" y="5"/>
                      <a:pt x="13" y="0"/>
                      <a:pt x="41" y="0"/>
                    </a:cubicBezTo>
                    <a:cubicBezTo>
                      <a:pt x="155" y="0"/>
                      <a:pt x="315" y="7"/>
                      <a:pt x="328" y="7"/>
                    </a:cubicBezTo>
                    <a:cubicBezTo>
                      <a:pt x="356" y="7"/>
                      <a:pt x="549" y="0"/>
                      <a:pt x="627" y="0"/>
                    </a:cubicBezTo>
                    <a:cubicBezTo>
                      <a:pt x="787" y="0"/>
                      <a:pt x="957" y="15"/>
                      <a:pt x="1092" y="111"/>
                    </a:cubicBezTo>
                    <a:cubicBezTo>
                      <a:pt x="1155" y="157"/>
                      <a:pt x="1267" y="282"/>
                      <a:pt x="1267" y="457"/>
                    </a:cubicBezTo>
                    <a:cubicBezTo>
                      <a:pt x="1267" y="645"/>
                      <a:pt x="1188" y="832"/>
                      <a:pt x="960" y="1043"/>
                    </a:cubicBezTo>
                    <a:cubicBezTo>
                      <a:pt x="1168" y="1310"/>
                      <a:pt x="1341" y="1536"/>
                      <a:pt x="1488" y="1693"/>
                    </a:cubicBezTo>
                    <a:cubicBezTo>
                      <a:pt x="1625" y="1838"/>
                      <a:pt x="1734" y="1866"/>
                      <a:pt x="1798" y="1876"/>
                    </a:cubicBezTo>
                    <a:cubicBezTo>
                      <a:pt x="1846" y="1883"/>
                      <a:pt x="1881" y="1883"/>
                      <a:pt x="1897" y="1883"/>
                    </a:cubicBezTo>
                    <a:cubicBezTo>
                      <a:pt x="1909" y="1883"/>
                      <a:pt x="1919" y="1891"/>
                      <a:pt x="1919" y="1899"/>
                    </a:cubicBezTo>
                    <a:cubicBezTo>
                      <a:pt x="1919" y="1914"/>
                      <a:pt x="1904" y="1919"/>
                      <a:pt x="1859" y="1919"/>
                    </a:cubicBezTo>
                    <a:lnTo>
                      <a:pt x="1678" y="1919"/>
                    </a:lnTo>
                    <a:cubicBezTo>
                      <a:pt x="1536" y="1919"/>
                      <a:pt x="1473" y="1907"/>
                      <a:pt x="1407" y="1871"/>
                    </a:cubicBezTo>
                    <a:cubicBezTo>
                      <a:pt x="1297" y="1813"/>
                      <a:pt x="1209" y="1688"/>
                      <a:pt x="1064" y="1498"/>
                    </a:cubicBezTo>
                    <a:cubicBezTo>
                      <a:pt x="957" y="1358"/>
                      <a:pt x="838" y="1188"/>
                      <a:pt x="787" y="1122"/>
                    </a:cubicBezTo>
                    <a:cubicBezTo>
                      <a:pt x="777" y="1112"/>
                      <a:pt x="769" y="1107"/>
                      <a:pt x="754" y="1107"/>
                    </a:cubicBezTo>
                    <a:lnTo>
                      <a:pt x="442" y="1102"/>
                    </a:lnTo>
                    <a:cubicBezTo>
                      <a:pt x="429" y="1102"/>
                      <a:pt x="424" y="1109"/>
                      <a:pt x="424" y="1122"/>
                    </a:cubicBezTo>
                    <a:lnTo>
                      <a:pt x="424" y="1183"/>
                    </a:lnTo>
                    <a:cubicBezTo>
                      <a:pt x="424" y="1427"/>
                      <a:pt x="424" y="1627"/>
                      <a:pt x="437" y="1734"/>
                    </a:cubicBezTo>
                    <a:cubicBezTo>
                      <a:pt x="445" y="1808"/>
                      <a:pt x="460" y="1863"/>
                      <a:pt x="536" y="1873"/>
                    </a:cubicBezTo>
                    <a:cubicBezTo>
                      <a:pt x="571" y="1878"/>
                      <a:pt x="627" y="1883"/>
                      <a:pt x="650" y="1883"/>
                    </a:cubicBezTo>
                    <a:cubicBezTo>
                      <a:pt x="665" y="1883"/>
                      <a:pt x="670" y="1891"/>
                      <a:pt x="670" y="1899"/>
                    </a:cubicBezTo>
                    <a:cubicBezTo>
                      <a:pt x="670" y="1912"/>
                      <a:pt x="658" y="1919"/>
                      <a:pt x="630" y="1919"/>
                    </a:cubicBezTo>
                    <a:cubicBezTo>
                      <a:pt x="490" y="1919"/>
                      <a:pt x="330" y="1912"/>
                      <a:pt x="318" y="1912"/>
                    </a:cubicBezTo>
                    <a:cubicBezTo>
                      <a:pt x="315" y="1912"/>
                      <a:pt x="155" y="1919"/>
                      <a:pt x="79" y="1919"/>
                    </a:cubicBezTo>
                    <a:cubicBezTo>
                      <a:pt x="51" y="1919"/>
                      <a:pt x="38" y="1914"/>
                      <a:pt x="38" y="1899"/>
                    </a:cubicBezTo>
                    <a:cubicBezTo>
                      <a:pt x="38" y="1891"/>
                      <a:pt x="43" y="1883"/>
                      <a:pt x="59" y="1883"/>
                    </a:cubicBezTo>
                    <a:cubicBezTo>
                      <a:pt x="82" y="1883"/>
                      <a:pt x="112" y="1878"/>
                      <a:pt x="135" y="1873"/>
                    </a:cubicBezTo>
                    <a:cubicBezTo>
                      <a:pt x="185" y="1863"/>
                      <a:pt x="198" y="1808"/>
                      <a:pt x="208" y="1734"/>
                    </a:cubicBezTo>
                    <a:cubicBezTo>
                      <a:pt x="221" y="1627"/>
                      <a:pt x="221" y="1427"/>
                      <a:pt x="221" y="1183"/>
                    </a:cubicBezTo>
                    <a:lnTo>
                      <a:pt x="221" y="736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1200">
                  <a:solidFill>
                    <a:srgbClr val="000000"/>
                  </a:solidFill>
                  <a:latin typeface="Times New Roman" charset="0"/>
                  <a:ea typeface="+mn-ea"/>
                  <a:cs typeface="+mn-cs"/>
                </a:endParaRPr>
              </a:p>
            </p:txBody>
          </p:sp>
          <p:sp>
            <p:nvSpPr>
              <p:cNvPr id="237461" name="Freeform 917"/>
              <p:cNvSpPr>
                <a:spLocks/>
              </p:cNvSpPr>
              <p:nvPr userDrawn="1"/>
            </p:nvSpPr>
            <p:spPr bwMode="black">
              <a:xfrm>
                <a:off x="653" y="3867"/>
                <a:ext cx="57" cy="116"/>
              </a:xfrm>
              <a:custGeom>
                <a:avLst/>
                <a:gdLst/>
                <a:ahLst/>
                <a:cxnLst>
                  <a:cxn ang="0">
                    <a:pos x="38" y="1922"/>
                  </a:cxn>
                  <a:cxn ang="0">
                    <a:pos x="0" y="1826"/>
                  </a:cxn>
                  <a:cxn ang="0">
                    <a:pos x="13" y="1556"/>
                  </a:cxn>
                  <a:cxn ang="0">
                    <a:pos x="33" y="1516"/>
                  </a:cxn>
                  <a:cxn ang="0">
                    <a:pos x="51" y="1544"/>
                  </a:cxn>
                  <a:cxn ang="0">
                    <a:pos x="59" y="1638"/>
                  </a:cxn>
                  <a:cxn ang="0">
                    <a:pos x="434" y="1897"/>
                  </a:cxn>
                  <a:cxn ang="0">
                    <a:pos x="797" y="1559"/>
                  </a:cxn>
                  <a:cxn ang="0">
                    <a:pos x="506" y="1102"/>
                  </a:cxn>
                  <a:cxn ang="0">
                    <a:pos x="391" y="1008"/>
                  </a:cxn>
                  <a:cxn ang="0">
                    <a:pos x="61" y="457"/>
                  </a:cxn>
                  <a:cxn ang="0">
                    <a:pos x="587" y="0"/>
                  </a:cxn>
                  <a:cxn ang="0">
                    <a:pos x="823" y="26"/>
                  </a:cxn>
                  <a:cxn ang="0">
                    <a:pos x="912" y="38"/>
                  </a:cxn>
                  <a:cxn ang="0">
                    <a:pos x="937" y="56"/>
                  </a:cxn>
                  <a:cxn ang="0">
                    <a:pos x="927" y="325"/>
                  </a:cxn>
                  <a:cxn ang="0">
                    <a:pos x="909" y="384"/>
                  </a:cxn>
                  <a:cxn ang="0">
                    <a:pos x="889" y="351"/>
                  </a:cxn>
                  <a:cxn ang="0">
                    <a:pos x="856" y="224"/>
                  </a:cxn>
                  <a:cxn ang="0">
                    <a:pos x="539" y="89"/>
                  </a:cxn>
                  <a:cxn ang="0">
                    <a:pos x="226" y="384"/>
                  </a:cxn>
                  <a:cxn ang="0">
                    <a:pos x="536" y="810"/>
                  </a:cxn>
                  <a:cxn ang="0">
                    <a:pos x="607" y="866"/>
                  </a:cxn>
                  <a:cxn ang="0">
                    <a:pos x="978" y="1463"/>
                  </a:cxn>
                  <a:cxn ang="0">
                    <a:pos x="762" y="1884"/>
                  </a:cxn>
                  <a:cxn ang="0">
                    <a:pos x="379" y="1991"/>
                  </a:cxn>
                  <a:cxn ang="0">
                    <a:pos x="38" y="1922"/>
                  </a:cxn>
                </a:cxnLst>
                <a:rect l="0" t="0" r="r" b="b"/>
                <a:pathLst>
                  <a:path w="978" h="1991">
                    <a:moveTo>
                      <a:pt x="38" y="1922"/>
                    </a:moveTo>
                    <a:cubicBezTo>
                      <a:pt x="3" y="1904"/>
                      <a:pt x="0" y="1894"/>
                      <a:pt x="0" y="1826"/>
                    </a:cubicBezTo>
                    <a:cubicBezTo>
                      <a:pt x="0" y="1699"/>
                      <a:pt x="11" y="1597"/>
                      <a:pt x="13" y="1556"/>
                    </a:cubicBezTo>
                    <a:cubicBezTo>
                      <a:pt x="16" y="1529"/>
                      <a:pt x="21" y="1516"/>
                      <a:pt x="33" y="1516"/>
                    </a:cubicBezTo>
                    <a:cubicBezTo>
                      <a:pt x="49" y="1516"/>
                      <a:pt x="51" y="1524"/>
                      <a:pt x="51" y="1544"/>
                    </a:cubicBezTo>
                    <a:cubicBezTo>
                      <a:pt x="51" y="1567"/>
                      <a:pt x="51" y="1602"/>
                      <a:pt x="59" y="1638"/>
                    </a:cubicBezTo>
                    <a:cubicBezTo>
                      <a:pt x="97" y="1826"/>
                      <a:pt x="264" y="1897"/>
                      <a:pt x="434" y="1897"/>
                    </a:cubicBezTo>
                    <a:cubicBezTo>
                      <a:pt x="678" y="1897"/>
                      <a:pt x="797" y="1722"/>
                      <a:pt x="797" y="1559"/>
                    </a:cubicBezTo>
                    <a:cubicBezTo>
                      <a:pt x="797" y="1384"/>
                      <a:pt x="724" y="1282"/>
                      <a:pt x="506" y="1102"/>
                    </a:cubicBezTo>
                    <a:lnTo>
                      <a:pt x="391" y="1008"/>
                    </a:lnTo>
                    <a:cubicBezTo>
                      <a:pt x="122" y="787"/>
                      <a:pt x="61" y="630"/>
                      <a:pt x="61" y="457"/>
                    </a:cubicBezTo>
                    <a:cubicBezTo>
                      <a:pt x="61" y="185"/>
                      <a:pt x="264" y="0"/>
                      <a:pt x="587" y="0"/>
                    </a:cubicBezTo>
                    <a:cubicBezTo>
                      <a:pt x="686" y="0"/>
                      <a:pt x="759" y="10"/>
                      <a:pt x="823" y="26"/>
                    </a:cubicBezTo>
                    <a:cubicBezTo>
                      <a:pt x="871" y="36"/>
                      <a:pt x="891" y="38"/>
                      <a:pt x="912" y="38"/>
                    </a:cubicBezTo>
                    <a:cubicBezTo>
                      <a:pt x="932" y="38"/>
                      <a:pt x="937" y="43"/>
                      <a:pt x="937" y="56"/>
                    </a:cubicBezTo>
                    <a:cubicBezTo>
                      <a:pt x="937" y="69"/>
                      <a:pt x="927" y="153"/>
                      <a:pt x="927" y="325"/>
                    </a:cubicBezTo>
                    <a:cubicBezTo>
                      <a:pt x="927" y="366"/>
                      <a:pt x="922" y="384"/>
                      <a:pt x="909" y="384"/>
                    </a:cubicBezTo>
                    <a:cubicBezTo>
                      <a:pt x="894" y="384"/>
                      <a:pt x="891" y="371"/>
                      <a:pt x="889" y="351"/>
                    </a:cubicBezTo>
                    <a:cubicBezTo>
                      <a:pt x="886" y="320"/>
                      <a:pt x="871" y="252"/>
                      <a:pt x="856" y="224"/>
                    </a:cubicBezTo>
                    <a:cubicBezTo>
                      <a:pt x="841" y="196"/>
                      <a:pt x="772" y="89"/>
                      <a:pt x="539" y="89"/>
                    </a:cubicBezTo>
                    <a:cubicBezTo>
                      <a:pt x="363" y="89"/>
                      <a:pt x="226" y="198"/>
                      <a:pt x="226" y="384"/>
                    </a:cubicBezTo>
                    <a:cubicBezTo>
                      <a:pt x="226" y="528"/>
                      <a:pt x="292" y="620"/>
                      <a:pt x="536" y="810"/>
                    </a:cubicBezTo>
                    <a:lnTo>
                      <a:pt x="607" y="866"/>
                    </a:lnTo>
                    <a:cubicBezTo>
                      <a:pt x="907" y="1102"/>
                      <a:pt x="978" y="1259"/>
                      <a:pt x="978" y="1463"/>
                    </a:cubicBezTo>
                    <a:cubicBezTo>
                      <a:pt x="978" y="1567"/>
                      <a:pt x="937" y="1760"/>
                      <a:pt x="762" y="1884"/>
                    </a:cubicBezTo>
                    <a:cubicBezTo>
                      <a:pt x="653" y="1960"/>
                      <a:pt x="516" y="1991"/>
                      <a:pt x="379" y="1991"/>
                    </a:cubicBezTo>
                    <a:cubicBezTo>
                      <a:pt x="259" y="1991"/>
                      <a:pt x="143" y="1973"/>
                      <a:pt x="38" y="1922"/>
                    </a:cubicBezTo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1200">
                  <a:solidFill>
                    <a:srgbClr val="000000"/>
                  </a:solidFill>
                  <a:latin typeface="Times New Roman" charset="0"/>
                  <a:ea typeface="+mn-ea"/>
                  <a:cs typeface="+mn-cs"/>
                </a:endParaRPr>
              </a:p>
            </p:txBody>
          </p:sp>
          <p:sp>
            <p:nvSpPr>
              <p:cNvPr id="237462" name="Freeform 918"/>
              <p:cNvSpPr>
                <a:spLocks/>
              </p:cNvSpPr>
              <p:nvPr userDrawn="1"/>
            </p:nvSpPr>
            <p:spPr bwMode="black">
              <a:xfrm>
                <a:off x="784" y="3869"/>
                <a:ext cx="116" cy="112"/>
              </a:xfrm>
              <a:custGeom>
                <a:avLst/>
                <a:gdLst/>
                <a:ahLst/>
                <a:cxnLst>
                  <a:cxn ang="0">
                    <a:pos x="1755" y="1183"/>
                  </a:cxn>
                  <a:cxn ang="0">
                    <a:pos x="1767" y="1734"/>
                  </a:cxn>
                  <a:cxn ang="0">
                    <a:pos x="1866" y="1873"/>
                  </a:cxn>
                  <a:cxn ang="0">
                    <a:pos x="1981" y="1883"/>
                  </a:cxn>
                  <a:cxn ang="0">
                    <a:pos x="2001" y="1899"/>
                  </a:cxn>
                  <a:cxn ang="0">
                    <a:pos x="1960" y="1919"/>
                  </a:cxn>
                  <a:cxn ang="0">
                    <a:pos x="1648" y="1912"/>
                  </a:cxn>
                  <a:cxn ang="0">
                    <a:pos x="1399" y="1919"/>
                  </a:cxn>
                  <a:cxn ang="0">
                    <a:pos x="1358" y="1899"/>
                  </a:cxn>
                  <a:cxn ang="0">
                    <a:pos x="1379" y="1883"/>
                  </a:cxn>
                  <a:cxn ang="0">
                    <a:pos x="1455" y="1873"/>
                  </a:cxn>
                  <a:cxn ang="0">
                    <a:pos x="1529" y="1734"/>
                  </a:cxn>
                  <a:cxn ang="0">
                    <a:pos x="1541" y="1183"/>
                  </a:cxn>
                  <a:cxn ang="0">
                    <a:pos x="1541" y="916"/>
                  </a:cxn>
                  <a:cxn ang="0">
                    <a:pos x="1526" y="901"/>
                  </a:cxn>
                  <a:cxn ang="0">
                    <a:pos x="450" y="901"/>
                  </a:cxn>
                  <a:cxn ang="0">
                    <a:pos x="434" y="916"/>
                  </a:cxn>
                  <a:cxn ang="0">
                    <a:pos x="434" y="1183"/>
                  </a:cxn>
                  <a:cxn ang="0">
                    <a:pos x="447" y="1734"/>
                  </a:cxn>
                  <a:cxn ang="0">
                    <a:pos x="546" y="1873"/>
                  </a:cxn>
                  <a:cxn ang="0">
                    <a:pos x="660" y="1883"/>
                  </a:cxn>
                  <a:cxn ang="0">
                    <a:pos x="681" y="1899"/>
                  </a:cxn>
                  <a:cxn ang="0">
                    <a:pos x="640" y="1919"/>
                  </a:cxn>
                  <a:cxn ang="0">
                    <a:pos x="328" y="1912"/>
                  </a:cxn>
                  <a:cxn ang="0">
                    <a:pos x="79" y="1919"/>
                  </a:cxn>
                  <a:cxn ang="0">
                    <a:pos x="38" y="1899"/>
                  </a:cxn>
                  <a:cxn ang="0">
                    <a:pos x="59" y="1883"/>
                  </a:cxn>
                  <a:cxn ang="0">
                    <a:pos x="135" y="1873"/>
                  </a:cxn>
                  <a:cxn ang="0">
                    <a:pos x="208" y="1734"/>
                  </a:cxn>
                  <a:cxn ang="0">
                    <a:pos x="221" y="1183"/>
                  </a:cxn>
                  <a:cxn ang="0">
                    <a:pos x="221" y="736"/>
                  </a:cxn>
                  <a:cxn ang="0">
                    <a:pos x="216" y="188"/>
                  </a:cxn>
                  <a:cxn ang="0">
                    <a:pos x="107" y="43"/>
                  </a:cxn>
                  <a:cxn ang="0">
                    <a:pos x="21" y="35"/>
                  </a:cxn>
                  <a:cxn ang="0">
                    <a:pos x="0" y="20"/>
                  </a:cxn>
                  <a:cxn ang="0">
                    <a:pos x="41" y="0"/>
                  </a:cxn>
                  <a:cxn ang="0">
                    <a:pos x="328" y="7"/>
                  </a:cxn>
                  <a:cxn ang="0">
                    <a:pos x="577" y="0"/>
                  </a:cxn>
                  <a:cxn ang="0">
                    <a:pos x="617" y="20"/>
                  </a:cxn>
                  <a:cxn ang="0">
                    <a:pos x="597" y="35"/>
                  </a:cxn>
                  <a:cxn ang="0">
                    <a:pos x="533" y="43"/>
                  </a:cxn>
                  <a:cxn ang="0">
                    <a:pos x="440" y="188"/>
                  </a:cxn>
                  <a:cxn ang="0">
                    <a:pos x="434" y="736"/>
                  </a:cxn>
                  <a:cxn ang="0">
                    <a:pos x="434" y="789"/>
                  </a:cxn>
                  <a:cxn ang="0">
                    <a:pos x="450" y="804"/>
                  </a:cxn>
                  <a:cxn ang="0">
                    <a:pos x="1526" y="804"/>
                  </a:cxn>
                  <a:cxn ang="0">
                    <a:pos x="1541" y="789"/>
                  </a:cxn>
                  <a:cxn ang="0">
                    <a:pos x="1541" y="736"/>
                  </a:cxn>
                  <a:cxn ang="0">
                    <a:pos x="1536" y="188"/>
                  </a:cxn>
                  <a:cxn ang="0">
                    <a:pos x="1427" y="43"/>
                  </a:cxn>
                  <a:cxn ang="0">
                    <a:pos x="1341" y="35"/>
                  </a:cxn>
                  <a:cxn ang="0">
                    <a:pos x="1320" y="20"/>
                  </a:cxn>
                  <a:cxn ang="0">
                    <a:pos x="1361" y="0"/>
                  </a:cxn>
                  <a:cxn ang="0">
                    <a:pos x="1648" y="7"/>
                  </a:cxn>
                  <a:cxn ang="0">
                    <a:pos x="1897" y="0"/>
                  </a:cxn>
                  <a:cxn ang="0">
                    <a:pos x="1937" y="20"/>
                  </a:cxn>
                  <a:cxn ang="0">
                    <a:pos x="1917" y="35"/>
                  </a:cxn>
                  <a:cxn ang="0">
                    <a:pos x="1854" y="43"/>
                  </a:cxn>
                  <a:cxn ang="0">
                    <a:pos x="1760" y="188"/>
                  </a:cxn>
                  <a:cxn ang="0">
                    <a:pos x="1755" y="736"/>
                  </a:cxn>
                  <a:cxn ang="0">
                    <a:pos x="1755" y="1183"/>
                  </a:cxn>
                </a:cxnLst>
                <a:rect l="0" t="0" r="r" b="b"/>
                <a:pathLst>
                  <a:path w="2001" h="1919">
                    <a:moveTo>
                      <a:pt x="1755" y="1183"/>
                    </a:moveTo>
                    <a:cubicBezTo>
                      <a:pt x="1755" y="1427"/>
                      <a:pt x="1755" y="1627"/>
                      <a:pt x="1767" y="1734"/>
                    </a:cubicBezTo>
                    <a:cubicBezTo>
                      <a:pt x="1775" y="1808"/>
                      <a:pt x="1790" y="1863"/>
                      <a:pt x="1866" y="1873"/>
                    </a:cubicBezTo>
                    <a:cubicBezTo>
                      <a:pt x="1902" y="1878"/>
                      <a:pt x="1958" y="1883"/>
                      <a:pt x="1981" y="1883"/>
                    </a:cubicBezTo>
                    <a:cubicBezTo>
                      <a:pt x="1996" y="1883"/>
                      <a:pt x="2001" y="1891"/>
                      <a:pt x="2001" y="1899"/>
                    </a:cubicBezTo>
                    <a:cubicBezTo>
                      <a:pt x="2001" y="1912"/>
                      <a:pt x="1988" y="1919"/>
                      <a:pt x="1960" y="1919"/>
                    </a:cubicBezTo>
                    <a:cubicBezTo>
                      <a:pt x="1821" y="1919"/>
                      <a:pt x="1661" y="1912"/>
                      <a:pt x="1648" y="1912"/>
                    </a:cubicBezTo>
                    <a:cubicBezTo>
                      <a:pt x="1635" y="1912"/>
                      <a:pt x="1475" y="1919"/>
                      <a:pt x="1399" y="1919"/>
                    </a:cubicBezTo>
                    <a:cubicBezTo>
                      <a:pt x="1371" y="1919"/>
                      <a:pt x="1358" y="1914"/>
                      <a:pt x="1358" y="1899"/>
                    </a:cubicBezTo>
                    <a:cubicBezTo>
                      <a:pt x="1358" y="1891"/>
                      <a:pt x="1364" y="1883"/>
                      <a:pt x="1379" y="1883"/>
                    </a:cubicBezTo>
                    <a:cubicBezTo>
                      <a:pt x="1402" y="1883"/>
                      <a:pt x="1432" y="1878"/>
                      <a:pt x="1455" y="1873"/>
                    </a:cubicBezTo>
                    <a:cubicBezTo>
                      <a:pt x="1506" y="1863"/>
                      <a:pt x="1519" y="1808"/>
                      <a:pt x="1529" y="1734"/>
                    </a:cubicBezTo>
                    <a:cubicBezTo>
                      <a:pt x="1541" y="1627"/>
                      <a:pt x="1541" y="1427"/>
                      <a:pt x="1541" y="1183"/>
                    </a:cubicBezTo>
                    <a:lnTo>
                      <a:pt x="1541" y="916"/>
                    </a:lnTo>
                    <a:cubicBezTo>
                      <a:pt x="1541" y="906"/>
                      <a:pt x="1534" y="901"/>
                      <a:pt x="1526" y="901"/>
                    </a:cubicBezTo>
                    <a:lnTo>
                      <a:pt x="450" y="901"/>
                    </a:lnTo>
                    <a:cubicBezTo>
                      <a:pt x="442" y="901"/>
                      <a:pt x="434" y="904"/>
                      <a:pt x="434" y="916"/>
                    </a:cubicBezTo>
                    <a:lnTo>
                      <a:pt x="434" y="1183"/>
                    </a:lnTo>
                    <a:cubicBezTo>
                      <a:pt x="434" y="1427"/>
                      <a:pt x="434" y="1627"/>
                      <a:pt x="447" y="1734"/>
                    </a:cubicBezTo>
                    <a:cubicBezTo>
                      <a:pt x="455" y="1808"/>
                      <a:pt x="470" y="1863"/>
                      <a:pt x="546" y="1873"/>
                    </a:cubicBezTo>
                    <a:cubicBezTo>
                      <a:pt x="582" y="1878"/>
                      <a:pt x="638" y="1883"/>
                      <a:pt x="660" y="1883"/>
                    </a:cubicBezTo>
                    <a:cubicBezTo>
                      <a:pt x="675" y="1883"/>
                      <a:pt x="681" y="1891"/>
                      <a:pt x="681" y="1899"/>
                    </a:cubicBezTo>
                    <a:cubicBezTo>
                      <a:pt x="681" y="1912"/>
                      <a:pt x="668" y="1919"/>
                      <a:pt x="640" y="1919"/>
                    </a:cubicBezTo>
                    <a:cubicBezTo>
                      <a:pt x="500" y="1919"/>
                      <a:pt x="340" y="1912"/>
                      <a:pt x="328" y="1912"/>
                    </a:cubicBezTo>
                    <a:cubicBezTo>
                      <a:pt x="315" y="1912"/>
                      <a:pt x="155" y="1919"/>
                      <a:pt x="79" y="1919"/>
                    </a:cubicBezTo>
                    <a:cubicBezTo>
                      <a:pt x="51" y="1919"/>
                      <a:pt x="38" y="1914"/>
                      <a:pt x="38" y="1899"/>
                    </a:cubicBezTo>
                    <a:cubicBezTo>
                      <a:pt x="38" y="1891"/>
                      <a:pt x="43" y="1883"/>
                      <a:pt x="59" y="1883"/>
                    </a:cubicBezTo>
                    <a:cubicBezTo>
                      <a:pt x="82" y="1883"/>
                      <a:pt x="112" y="1878"/>
                      <a:pt x="135" y="1873"/>
                    </a:cubicBezTo>
                    <a:cubicBezTo>
                      <a:pt x="186" y="1863"/>
                      <a:pt x="198" y="1808"/>
                      <a:pt x="208" y="1734"/>
                    </a:cubicBezTo>
                    <a:cubicBezTo>
                      <a:pt x="221" y="1627"/>
                      <a:pt x="221" y="1427"/>
                      <a:pt x="221" y="1183"/>
                    </a:cubicBezTo>
                    <a:lnTo>
                      <a:pt x="221" y="736"/>
                    </a:lnTo>
                    <a:cubicBezTo>
                      <a:pt x="221" y="340"/>
                      <a:pt x="221" y="269"/>
                      <a:pt x="216" y="188"/>
                    </a:cubicBezTo>
                    <a:cubicBezTo>
                      <a:pt x="211" y="101"/>
                      <a:pt x="191" y="61"/>
                      <a:pt x="107" y="43"/>
                    </a:cubicBezTo>
                    <a:cubicBezTo>
                      <a:pt x="87" y="38"/>
                      <a:pt x="43" y="35"/>
                      <a:pt x="21" y="35"/>
                    </a:cubicBezTo>
                    <a:cubicBezTo>
                      <a:pt x="10" y="35"/>
                      <a:pt x="0" y="30"/>
                      <a:pt x="0" y="20"/>
                    </a:cubicBezTo>
                    <a:cubicBezTo>
                      <a:pt x="0" y="5"/>
                      <a:pt x="13" y="0"/>
                      <a:pt x="41" y="0"/>
                    </a:cubicBezTo>
                    <a:cubicBezTo>
                      <a:pt x="155" y="0"/>
                      <a:pt x="315" y="7"/>
                      <a:pt x="328" y="7"/>
                    </a:cubicBezTo>
                    <a:cubicBezTo>
                      <a:pt x="340" y="7"/>
                      <a:pt x="500" y="0"/>
                      <a:pt x="577" y="0"/>
                    </a:cubicBezTo>
                    <a:cubicBezTo>
                      <a:pt x="605" y="0"/>
                      <a:pt x="617" y="5"/>
                      <a:pt x="617" y="20"/>
                    </a:cubicBezTo>
                    <a:cubicBezTo>
                      <a:pt x="617" y="30"/>
                      <a:pt x="607" y="35"/>
                      <a:pt x="597" y="35"/>
                    </a:cubicBezTo>
                    <a:cubicBezTo>
                      <a:pt x="579" y="35"/>
                      <a:pt x="564" y="38"/>
                      <a:pt x="533" y="43"/>
                    </a:cubicBezTo>
                    <a:cubicBezTo>
                      <a:pt x="465" y="56"/>
                      <a:pt x="445" y="99"/>
                      <a:pt x="440" y="188"/>
                    </a:cubicBezTo>
                    <a:cubicBezTo>
                      <a:pt x="434" y="269"/>
                      <a:pt x="434" y="340"/>
                      <a:pt x="434" y="736"/>
                    </a:cubicBezTo>
                    <a:lnTo>
                      <a:pt x="434" y="789"/>
                    </a:lnTo>
                    <a:cubicBezTo>
                      <a:pt x="434" y="802"/>
                      <a:pt x="442" y="804"/>
                      <a:pt x="450" y="804"/>
                    </a:cubicBezTo>
                    <a:lnTo>
                      <a:pt x="1526" y="804"/>
                    </a:lnTo>
                    <a:cubicBezTo>
                      <a:pt x="1534" y="804"/>
                      <a:pt x="1541" y="802"/>
                      <a:pt x="1541" y="789"/>
                    </a:cubicBezTo>
                    <a:lnTo>
                      <a:pt x="1541" y="736"/>
                    </a:lnTo>
                    <a:cubicBezTo>
                      <a:pt x="1541" y="340"/>
                      <a:pt x="1541" y="269"/>
                      <a:pt x="1536" y="188"/>
                    </a:cubicBezTo>
                    <a:cubicBezTo>
                      <a:pt x="1531" y="101"/>
                      <a:pt x="1511" y="61"/>
                      <a:pt x="1427" y="43"/>
                    </a:cubicBezTo>
                    <a:cubicBezTo>
                      <a:pt x="1407" y="38"/>
                      <a:pt x="1364" y="35"/>
                      <a:pt x="1341" y="35"/>
                    </a:cubicBezTo>
                    <a:cubicBezTo>
                      <a:pt x="1331" y="35"/>
                      <a:pt x="1320" y="30"/>
                      <a:pt x="1320" y="20"/>
                    </a:cubicBezTo>
                    <a:cubicBezTo>
                      <a:pt x="1320" y="5"/>
                      <a:pt x="1333" y="0"/>
                      <a:pt x="1361" y="0"/>
                    </a:cubicBezTo>
                    <a:cubicBezTo>
                      <a:pt x="1475" y="0"/>
                      <a:pt x="1635" y="7"/>
                      <a:pt x="1648" y="7"/>
                    </a:cubicBezTo>
                    <a:cubicBezTo>
                      <a:pt x="1661" y="7"/>
                      <a:pt x="1821" y="0"/>
                      <a:pt x="1897" y="0"/>
                    </a:cubicBezTo>
                    <a:cubicBezTo>
                      <a:pt x="1925" y="0"/>
                      <a:pt x="1937" y="5"/>
                      <a:pt x="1937" y="20"/>
                    </a:cubicBezTo>
                    <a:cubicBezTo>
                      <a:pt x="1937" y="30"/>
                      <a:pt x="1927" y="35"/>
                      <a:pt x="1917" y="35"/>
                    </a:cubicBezTo>
                    <a:cubicBezTo>
                      <a:pt x="1899" y="35"/>
                      <a:pt x="1884" y="38"/>
                      <a:pt x="1854" y="43"/>
                    </a:cubicBezTo>
                    <a:cubicBezTo>
                      <a:pt x="1785" y="56"/>
                      <a:pt x="1765" y="99"/>
                      <a:pt x="1760" y="188"/>
                    </a:cubicBezTo>
                    <a:cubicBezTo>
                      <a:pt x="1755" y="269"/>
                      <a:pt x="1755" y="340"/>
                      <a:pt x="1755" y="736"/>
                    </a:cubicBezTo>
                    <a:lnTo>
                      <a:pt x="1755" y="1183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1200">
                  <a:solidFill>
                    <a:srgbClr val="000000"/>
                  </a:solidFill>
                  <a:latin typeface="Times New Roman" charset="0"/>
                  <a:ea typeface="+mn-ea"/>
                  <a:cs typeface="+mn-cs"/>
                </a:endParaRPr>
              </a:p>
            </p:txBody>
          </p:sp>
          <p:sp>
            <p:nvSpPr>
              <p:cNvPr id="237463" name="Freeform 919"/>
              <p:cNvSpPr>
                <a:spLocks noEditPoints="1"/>
              </p:cNvSpPr>
              <p:nvPr userDrawn="1"/>
            </p:nvSpPr>
            <p:spPr bwMode="black">
              <a:xfrm>
                <a:off x="918" y="3867"/>
                <a:ext cx="117" cy="116"/>
              </a:xfrm>
              <a:custGeom>
                <a:avLst/>
                <a:gdLst/>
                <a:ahLst/>
                <a:cxnLst>
                  <a:cxn ang="0">
                    <a:pos x="1054" y="1894"/>
                  </a:cxn>
                  <a:cxn ang="0">
                    <a:pos x="1755" y="1023"/>
                  </a:cxn>
                  <a:cxn ang="0">
                    <a:pos x="983" y="86"/>
                  </a:cxn>
                  <a:cxn ang="0">
                    <a:pos x="242" y="922"/>
                  </a:cxn>
                  <a:cxn ang="0">
                    <a:pos x="1054" y="1894"/>
                  </a:cxn>
                  <a:cxn ang="0">
                    <a:pos x="1001" y="0"/>
                  </a:cxn>
                  <a:cxn ang="0">
                    <a:pos x="1998" y="952"/>
                  </a:cxn>
                  <a:cxn ang="0">
                    <a:pos x="986" y="1991"/>
                  </a:cxn>
                  <a:cxn ang="0">
                    <a:pos x="0" y="993"/>
                  </a:cxn>
                  <a:cxn ang="0">
                    <a:pos x="1001" y="0"/>
                  </a:cxn>
                </a:cxnLst>
                <a:rect l="0" t="0" r="r" b="b"/>
                <a:pathLst>
                  <a:path w="1998" h="1991">
                    <a:moveTo>
                      <a:pt x="1054" y="1894"/>
                    </a:moveTo>
                    <a:cubicBezTo>
                      <a:pt x="1283" y="1894"/>
                      <a:pt x="1755" y="1762"/>
                      <a:pt x="1755" y="1023"/>
                    </a:cubicBezTo>
                    <a:cubicBezTo>
                      <a:pt x="1755" y="414"/>
                      <a:pt x="1384" y="86"/>
                      <a:pt x="983" y="86"/>
                    </a:cubicBezTo>
                    <a:cubicBezTo>
                      <a:pt x="559" y="86"/>
                      <a:pt x="242" y="366"/>
                      <a:pt x="242" y="922"/>
                    </a:cubicBezTo>
                    <a:cubicBezTo>
                      <a:pt x="242" y="1513"/>
                      <a:pt x="597" y="1894"/>
                      <a:pt x="1054" y="1894"/>
                    </a:cubicBezTo>
                    <a:moveTo>
                      <a:pt x="1001" y="0"/>
                    </a:moveTo>
                    <a:cubicBezTo>
                      <a:pt x="1572" y="0"/>
                      <a:pt x="1998" y="361"/>
                      <a:pt x="1998" y="952"/>
                    </a:cubicBezTo>
                    <a:cubicBezTo>
                      <a:pt x="1998" y="1521"/>
                      <a:pt x="1597" y="1991"/>
                      <a:pt x="986" y="1991"/>
                    </a:cubicBezTo>
                    <a:cubicBezTo>
                      <a:pt x="290" y="1991"/>
                      <a:pt x="0" y="1450"/>
                      <a:pt x="0" y="993"/>
                    </a:cubicBezTo>
                    <a:cubicBezTo>
                      <a:pt x="0" y="582"/>
                      <a:pt x="300" y="0"/>
                      <a:pt x="1001" y="0"/>
                    </a:cubicBezTo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1200">
                  <a:solidFill>
                    <a:srgbClr val="000000"/>
                  </a:solidFill>
                  <a:latin typeface="Times New Roman" charset="0"/>
                  <a:ea typeface="+mn-ea"/>
                  <a:cs typeface="+mn-cs"/>
                </a:endParaRPr>
              </a:p>
            </p:txBody>
          </p:sp>
          <p:sp>
            <p:nvSpPr>
              <p:cNvPr id="237464" name="Freeform 920"/>
              <p:cNvSpPr>
                <a:spLocks/>
              </p:cNvSpPr>
              <p:nvPr userDrawn="1"/>
            </p:nvSpPr>
            <p:spPr bwMode="black">
              <a:xfrm>
                <a:off x="1053" y="3869"/>
                <a:ext cx="71" cy="113"/>
              </a:xfrm>
              <a:custGeom>
                <a:avLst/>
                <a:gdLst/>
                <a:ahLst/>
                <a:cxnLst>
                  <a:cxn ang="0">
                    <a:pos x="434" y="1188"/>
                  </a:cxn>
                  <a:cxn ang="0">
                    <a:pos x="490" y="1769"/>
                  </a:cxn>
                  <a:cxn ang="0">
                    <a:pos x="794" y="1828"/>
                  </a:cxn>
                  <a:cxn ang="0">
                    <a:pos x="1101" y="1752"/>
                  </a:cxn>
                  <a:cxn ang="0">
                    <a:pos x="1167" y="1599"/>
                  </a:cxn>
                  <a:cxn ang="0">
                    <a:pos x="1190" y="1566"/>
                  </a:cxn>
                  <a:cxn ang="0">
                    <a:pos x="1205" y="1604"/>
                  </a:cxn>
                  <a:cxn ang="0">
                    <a:pos x="1167" y="1858"/>
                  </a:cxn>
                  <a:cxn ang="0">
                    <a:pos x="1007" y="1927"/>
                  </a:cxn>
                  <a:cxn ang="0">
                    <a:pos x="586" y="1919"/>
                  </a:cxn>
                  <a:cxn ang="0">
                    <a:pos x="327" y="1912"/>
                  </a:cxn>
                  <a:cxn ang="0">
                    <a:pos x="223" y="1914"/>
                  </a:cxn>
                  <a:cxn ang="0">
                    <a:pos x="78" y="1919"/>
                  </a:cxn>
                  <a:cxn ang="0">
                    <a:pos x="38" y="1899"/>
                  </a:cxn>
                  <a:cxn ang="0">
                    <a:pos x="58" y="1883"/>
                  </a:cxn>
                  <a:cxn ang="0">
                    <a:pos x="134" y="1873"/>
                  </a:cxn>
                  <a:cxn ang="0">
                    <a:pos x="208" y="1734"/>
                  </a:cxn>
                  <a:cxn ang="0">
                    <a:pos x="220" y="1183"/>
                  </a:cxn>
                  <a:cxn ang="0">
                    <a:pos x="220" y="736"/>
                  </a:cxn>
                  <a:cxn ang="0">
                    <a:pos x="215" y="188"/>
                  </a:cxn>
                  <a:cxn ang="0">
                    <a:pos x="106" y="43"/>
                  </a:cxn>
                  <a:cxn ang="0">
                    <a:pos x="20" y="35"/>
                  </a:cxn>
                  <a:cxn ang="0">
                    <a:pos x="0" y="20"/>
                  </a:cxn>
                  <a:cxn ang="0">
                    <a:pos x="40" y="0"/>
                  </a:cxn>
                  <a:cxn ang="0">
                    <a:pos x="327" y="7"/>
                  </a:cxn>
                  <a:cxn ang="0">
                    <a:pos x="601" y="0"/>
                  </a:cxn>
                  <a:cxn ang="0">
                    <a:pos x="642" y="20"/>
                  </a:cxn>
                  <a:cxn ang="0">
                    <a:pos x="622" y="35"/>
                  </a:cxn>
                  <a:cxn ang="0">
                    <a:pos x="538" y="43"/>
                  </a:cxn>
                  <a:cxn ang="0">
                    <a:pos x="439" y="188"/>
                  </a:cxn>
                  <a:cxn ang="0">
                    <a:pos x="434" y="736"/>
                  </a:cxn>
                  <a:cxn ang="0">
                    <a:pos x="434" y="1188"/>
                  </a:cxn>
                </a:cxnLst>
                <a:rect l="0" t="0" r="r" b="b"/>
                <a:pathLst>
                  <a:path w="1205" h="1927">
                    <a:moveTo>
                      <a:pt x="434" y="1188"/>
                    </a:moveTo>
                    <a:cubicBezTo>
                      <a:pt x="434" y="1561"/>
                      <a:pt x="444" y="1724"/>
                      <a:pt x="490" y="1769"/>
                    </a:cubicBezTo>
                    <a:cubicBezTo>
                      <a:pt x="530" y="1810"/>
                      <a:pt x="596" y="1828"/>
                      <a:pt x="794" y="1828"/>
                    </a:cubicBezTo>
                    <a:cubicBezTo>
                      <a:pt x="929" y="1828"/>
                      <a:pt x="1040" y="1825"/>
                      <a:pt x="1101" y="1752"/>
                    </a:cubicBezTo>
                    <a:cubicBezTo>
                      <a:pt x="1134" y="1711"/>
                      <a:pt x="1160" y="1647"/>
                      <a:pt x="1167" y="1599"/>
                    </a:cubicBezTo>
                    <a:cubicBezTo>
                      <a:pt x="1170" y="1579"/>
                      <a:pt x="1175" y="1566"/>
                      <a:pt x="1190" y="1566"/>
                    </a:cubicBezTo>
                    <a:cubicBezTo>
                      <a:pt x="1203" y="1566"/>
                      <a:pt x="1205" y="1576"/>
                      <a:pt x="1205" y="1604"/>
                    </a:cubicBezTo>
                    <a:cubicBezTo>
                      <a:pt x="1205" y="1632"/>
                      <a:pt x="1188" y="1785"/>
                      <a:pt x="1167" y="1858"/>
                    </a:cubicBezTo>
                    <a:cubicBezTo>
                      <a:pt x="1150" y="1916"/>
                      <a:pt x="1142" y="1927"/>
                      <a:pt x="1007" y="1927"/>
                    </a:cubicBezTo>
                    <a:cubicBezTo>
                      <a:pt x="825" y="1927"/>
                      <a:pt x="693" y="1922"/>
                      <a:pt x="586" y="1919"/>
                    </a:cubicBezTo>
                    <a:cubicBezTo>
                      <a:pt x="479" y="1914"/>
                      <a:pt x="401" y="1912"/>
                      <a:pt x="327" y="1912"/>
                    </a:cubicBezTo>
                    <a:cubicBezTo>
                      <a:pt x="317" y="1912"/>
                      <a:pt x="274" y="1914"/>
                      <a:pt x="223" y="1914"/>
                    </a:cubicBezTo>
                    <a:cubicBezTo>
                      <a:pt x="172" y="1916"/>
                      <a:pt x="116" y="1919"/>
                      <a:pt x="78" y="1919"/>
                    </a:cubicBezTo>
                    <a:cubicBezTo>
                      <a:pt x="50" y="1919"/>
                      <a:pt x="38" y="1914"/>
                      <a:pt x="38" y="1899"/>
                    </a:cubicBezTo>
                    <a:cubicBezTo>
                      <a:pt x="38" y="1891"/>
                      <a:pt x="43" y="1883"/>
                      <a:pt x="58" y="1883"/>
                    </a:cubicBezTo>
                    <a:cubicBezTo>
                      <a:pt x="81" y="1883"/>
                      <a:pt x="111" y="1878"/>
                      <a:pt x="134" y="1873"/>
                    </a:cubicBezTo>
                    <a:cubicBezTo>
                      <a:pt x="185" y="1863"/>
                      <a:pt x="198" y="1808"/>
                      <a:pt x="208" y="1734"/>
                    </a:cubicBezTo>
                    <a:cubicBezTo>
                      <a:pt x="220" y="1627"/>
                      <a:pt x="220" y="1427"/>
                      <a:pt x="220" y="1183"/>
                    </a:cubicBezTo>
                    <a:lnTo>
                      <a:pt x="220" y="736"/>
                    </a:lnTo>
                    <a:cubicBezTo>
                      <a:pt x="220" y="340"/>
                      <a:pt x="220" y="269"/>
                      <a:pt x="215" y="188"/>
                    </a:cubicBezTo>
                    <a:cubicBezTo>
                      <a:pt x="210" y="101"/>
                      <a:pt x="190" y="61"/>
                      <a:pt x="106" y="43"/>
                    </a:cubicBezTo>
                    <a:cubicBezTo>
                      <a:pt x="86" y="38"/>
                      <a:pt x="43" y="35"/>
                      <a:pt x="20" y="35"/>
                    </a:cubicBezTo>
                    <a:cubicBezTo>
                      <a:pt x="10" y="35"/>
                      <a:pt x="0" y="30"/>
                      <a:pt x="0" y="20"/>
                    </a:cubicBezTo>
                    <a:cubicBezTo>
                      <a:pt x="0" y="5"/>
                      <a:pt x="12" y="0"/>
                      <a:pt x="40" y="0"/>
                    </a:cubicBezTo>
                    <a:cubicBezTo>
                      <a:pt x="154" y="0"/>
                      <a:pt x="314" y="7"/>
                      <a:pt x="327" y="7"/>
                    </a:cubicBezTo>
                    <a:cubicBezTo>
                      <a:pt x="340" y="7"/>
                      <a:pt x="525" y="0"/>
                      <a:pt x="601" y="0"/>
                    </a:cubicBezTo>
                    <a:cubicBezTo>
                      <a:pt x="629" y="0"/>
                      <a:pt x="642" y="5"/>
                      <a:pt x="642" y="20"/>
                    </a:cubicBezTo>
                    <a:cubicBezTo>
                      <a:pt x="642" y="30"/>
                      <a:pt x="632" y="35"/>
                      <a:pt x="622" y="35"/>
                    </a:cubicBezTo>
                    <a:cubicBezTo>
                      <a:pt x="604" y="35"/>
                      <a:pt x="568" y="38"/>
                      <a:pt x="538" y="43"/>
                    </a:cubicBezTo>
                    <a:cubicBezTo>
                      <a:pt x="464" y="56"/>
                      <a:pt x="444" y="99"/>
                      <a:pt x="439" y="188"/>
                    </a:cubicBezTo>
                    <a:cubicBezTo>
                      <a:pt x="434" y="269"/>
                      <a:pt x="434" y="340"/>
                      <a:pt x="434" y="736"/>
                    </a:cubicBezTo>
                    <a:lnTo>
                      <a:pt x="434" y="1188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1200">
                  <a:solidFill>
                    <a:srgbClr val="000000"/>
                  </a:solidFill>
                  <a:latin typeface="Times New Roman" charset="0"/>
                  <a:ea typeface="+mn-ea"/>
                  <a:cs typeface="+mn-cs"/>
                </a:endParaRPr>
              </a:p>
            </p:txBody>
          </p:sp>
          <p:sp>
            <p:nvSpPr>
              <p:cNvPr id="237465" name="Freeform 921"/>
              <p:cNvSpPr>
                <a:spLocks noEditPoints="1"/>
              </p:cNvSpPr>
              <p:nvPr userDrawn="1"/>
            </p:nvSpPr>
            <p:spPr bwMode="black">
              <a:xfrm>
                <a:off x="1141" y="3868"/>
                <a:ext cx="113" cy="115"/>
              </a:xfrm>
              <a:custGeom>
                <a:avLst/>
                <a:gdLst/>
                <a:ahLst/>
                <a:cxnLst>
                  <a:cxn ang="0">
                    <a:pos x="434" y="1033"/>
                  </a:cxn>
                  <a:cxn ang="0">
                    <a:pos x="439" y="1584"/>
                  </a:cxn>
                  <a:cxn ang="0">
                    <a:pos x="466" y="1777"/>
                  </a:cxn>
                  <a:cxn ang="0">
                    <a:pos x="898" y="1879"/>
                  </a:cxn>
                  <a:cxn ang="0">
                    <a:pos x="1502" y="1643"/>
                  </a:cxn>
                  <a:cxn ang="0">
                    <a:pos x="1705" y="1036"/>
                  </a:cxn>
                  <a:cxn ang="0">
                    <a:pos x="1462" y="396"/>
                  </a:cxn>
                  <a:cxn ang="0">
                    <a:pos x="632" y="109"/>
                  </a:cxn>
                  <a:cxn ang="0">
                    <a:pos x="466" y="127"/>
                  </a:cxn>
                  <a:cxn ang="0">
                    <a:pos x="436" y="178"/>
                  </a:cxn>
                  <a:cxn ang="0">
                    <a:pos x="434" y="718"/>
                  </a:cxn>
                  <a:cxn ang="0">
                    <a:pos x="434" y="1033"/>
                  </a:cxn>
                  <a:cxn ang="0">
                    <a:pos x="220" y="759"/>
                  </a:cxn>
                  <a:cxn ang="0">
                    <a:pos x="215" y="211"/>
                  </a:cxn>
                  <a:cxn ang="0">
                    <a:pos x="106" y="66"/>
                  </a:cxn>
                  <a:cxn ang="0">
                    <a:pos x="20" y="58"/>
                  </a:cxn>
                  <a:cxn ang="0">
                    <a:pos x="0" y="43"/>
                  </a:cxn>
                  <a:cxn ang="0">
                    <a:pos x="40" y="23"/>
                  </a:cxn>
                  <a:cxn ang="0">
                    <a:pos x="327" y="30"/>
                  </a:cxn>
                  <a:cxn ang="0">
                    <a:pos x="670" y="23"/>
                  </a:cxn>
                  <a:cxn ang="0">
                    <a:pos x="1688" y="312"/>
                  </a:cxn>
                  <a:cxn ang="0">
                    <a:pos x="1934" y="957"/>
                  </a:cxn>
                  <a:cxn ang="0">
                    <a:pos x="1660" y="1673"/>
                  </a:cxn>
                  <a:cxn ang="0">
                    <a:pos x="890" y="1965"/>
                  </a:cxn>
                  <a:cxn ang="0">
                    <a:pos x="538" y="1950"/>
                  </a:cxn>
                  <a:cxn ang="0">
                    <a:pos x="327" y="1935"/>
                  </a:cxn>
                  <a:cxn ang="0">
                    <a:pos x="225" y="1937"/>
                  </a:cxn>
                  <a:cxn ang="0">
                    <a:pos x="78" y="1942"/>
                  </a:cxn>
                  <a:cxn ang="0">
                    <a:pos x="38" y="1922"/>
                  </a:cxn>
                  <a:cxn ang="0">
                    <a:pos x="58" y="1906"/>
                  </a:cxn>
                  <a:cxn ang="0">
                    <a:pos x="134" y="1896"/>
                  </a:cxn>
                  <a:cxn ang="0">
                    <a:pos x="208" y="1757"/>
                  </a:cxn>
                  <a:cxn ang="0">
                    <a:pos x="220" y="1206"/>
                  </a:cxn>
                  <a:cxn ang="0">
                    <a:pos x="220" y="759"/>
                  </a:cxn>
                </a:cxnLst>
                <a:rect l="0" t="0" r="r" b="b"/>
                <a:pathLst>
                  <a:path w="1934" h="1965">
                    <a:moveTo>
                      <a:pt x="434" y="1033"/>
                    </a:moveTo>
                    <a:cubicBezTo>
                      <a:pt x="434" y="1302"/>
                      <a:pt x="436" y="1536"/>
                      <a:pt x="439" y="1584"/>
                    </a:cubicBezTo>
                    <a:cubicBezTo>
                      <a:pt x="441" y="1647"/>
                      <a:pt x="446" y="1749"/>
                      <a:pt x="466" y="1777"/>
                    </a:cubicBezTo>
                    <a:cubicBezTo>
                      <a:pt x="499" y="1825"/>
                      <a:pt x="599" y="1879"/>
                      <a:pt x="898" y="1879"/>
                    </a:cubicBezTo>
                    <a:cubicBezTo>
                      <a:pt x="1134" y="1879"/>
                      <a:pt x="1353" y="1792"/>
                      <a:pt x="1502" y="1643"/>
                    </a:cubicBezTo>
                    <a:cubicBezTo>
                      <a:pt x="1634" y="1513"/>
                      <a:pt x="1705" y="1269"/>
                      <a:pt x="1705" y="1036"/>
                    </a:cubicBezTo>
                    <a:cubicBezTo>
                      <a:pt x="1705" y="713"/>
                      <a:pt x="1566" y="505"/>
                      <a:pt x="1462" y="396"/>
                    </a:cubicBezTo>
                    <a:cubicBezTo>
                      <a:pt x="1223" y="145"/>
                      <a:pt x="934" y="109"/>
                      <a:pt x="632" y="109"/>
                    </a:cubicBezTo>
                    <a:cubicBezTo>
                      <a:pt x="581" y="109"/>
                      <a:pt x="487" y="117"/>
                      <a:pt x="466" y="127"/>
                    </a:cubicBezTo>
                    <a:cubicBezTo>
                      <a:pt x="444" y="137"/>
                      <a:pt x="436" y="150"/>
                      <a:pt x="436" y="178"/>
                    </a:cubicBezTo>
                    <a:cubicBezTo>
                      <a:pt x="434" y="264"/>
                      <a:pt x="434" y="523"/>
                      <a:pt x="434" y="718"/>
                    </a:cubicBezTo>
                    <a:lnTo>
                      <a:pt x="434" y="1033"/>
                    </a:lnTo>
                    <a:close/>
                    <a:moveTo>
                      <a:pt x="220" y="759"/>
                    </a:moveTo>
                    <a:cubicBezTo>
                      <a:pt x="220" y="363"/>
                      <a:pt x="220" y="292"/>
                      <a:pt x="215" y="211"/>
                    </a:cubicBezTo>
                    <a:cubicBezTo>
                      <a:pt x="210" y="124"/>
                      <a:pt x="190" y="84"/>
                      <a:pt x="106" y="66"/>
                    </a:cubicBezTo>
                    <a:cubicBezTo>
                      <a:pt x="86" y="61"/>
                      <a:pt x="43" y="58"/>
                      <a:pt x="20" y="58"/>
                    </a:cubicBezTo>
                    <a:cubicBezTo>
                      <a:pt x="10" y="58"/>
                      <a:pt x="0" y="53"/>
                      <a:pt x="0" y="43"/>
                    </a:cubicBezTo>
                    <a:cubicBezTo>
                      <a:pt x="0" y="28"/>
                      <a:pt x="12" y="23"/>
                      <a:pt x="40" y="23"/>
                    </a:cubicBezTo>
                    <a:cubicBezTo>
                      <a:pt x="154" y="23"/>
                      <a:pt x="314" y="30"/>
                      <a:pt x="327" y="30"/>
                    </a:cubicBezTo>
                    <a:cubicBezTo>
                      <a:pt x="357" y="30"/>
                      <a:pt x="517" y="23"/>
                      <a:pt x="670" y="23"/>
                    </a:cubicBezTo>
                    <a:cubicBezTo>
                      <a:pt x="921" y="23"/>
                      <a:pt x="1385" y="0"/>
                      <a:pt x="1688" y="312"/>
                    </a:cubicBezTo>
                    <a:cubicBezTo>
                      <a:pt x="1814" y="444"/>
                      <a:pt x="1934" y="655"/>
                      <a:pt x="1934" y="957"/>
                    </a:cubicBezTo>
                    <a:cubicBezTo>
                      <a:pt x="1934" y="1277"/>
                      <a:pt x="1802" y="1523"/>
                      <a:pt x="1660" y="1673"/>
                    </a:cubicBezTo>
                    <a:cubicBezTo>
                      <a:pt x="1550" y="1787"/>
                      <a:pt x="1322" y="1965"/>
                      <a:pt x="890" y="1965"/>
                    </a:cubicBezTo>
                    <a:cubicBezTo>
                      <a:pt x="781" y="1965"/>
                      <a:pt x="647" y="1957"/>
                      <a:pt x="538" y="1950"/>
                    </a:cubicBezTo>
                    <a:cubicBezTo>
                      <a:pt x="426" y="1942"/>
                      <a:pt x="340" y="1935"/>
                      <a:pt x="327" y="1935"/>
                    </a:cubicBezTo>
                    <a:cubicBezTo>
                      <a:pt x="322" y="1935"/>
                      <a:pt x="279" y="1935"/>
                      <a:pt x="225" y="1937"/>
                    </a:cubicBezTo>
                    <a:cubicBezTo>
                      <a:pt x="175" y="1937"/>
                      <a:pt x="116" y="1942"/>
                      <a:pt x="78" y="1942"/>
                    </a:cubicBezTo>
                    <a:cubicBezTo>
                      <a:pt x="50" y="1942"/>
                      <a:pt x="38" y="1937"/>
                      <a:pt x="38" y="1922"/>
                    </a:cubicBezTo>
                    <a:cubicBezTo>
                      <a:pt x="38" y="1914"/>
                      <a:pt x="43" y="1906"/>
                      <a:pt x="58" y="1906"/>
                    </a:cubicBezTo>
                    <a:cubicBezTo>
                      <a:pt x="81" y="1906"/>
                      <a:pt x="111" y="1901"/>
                      <a:pt x="134" y="1896"/>
                    </a:cubicBezTo>
                    <a:cubicBezTo>
                      <a:pt x="185" y="1886"/>
                      <a:pt x="197" y="1831"/>
                      <a:pt x="208" y="1757"/>
                    </a:cubicBezTo>
                    <a:cubicBezTo>
                      <a:pt x="220" y="1650"/>
                      <a:pt x="220" y="1450"/>
                      <a:pt x="220" y="1206"/>
                    </a:cubicBezTo>
                    <a:lnTo>
                      <a:pt x="220" y="759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1200">
                  <a:solidFill>
                    <a:srgbClr val="000000"/>
                  </a:solidFill>
                  <a:latin typeface="Times New Roman" charset="0"/>
                  <a:ea typeface="+mn-ea"/>
                  <a:cs typeface="+mn-cs"/>
                </a:endParaRPr>
              </a:p>
            </p:txBody>
          </p:sp>
          <p:sp>
            <p:nvSpPr>
              <p:cNvPr id="237466" name="Freeform 922"/>
              <p:cNvSpPr>
                <a:spLocks/>
              </p:cNvSpPr>
              <p:nvPr userDrawn="1"/>
            </p:nvSpPr>
            <p:spPr bwMode="black">
              <a:xfrm>
                <a:off x="1277" y="3869"/>
                <a:ext cx="38" cy="112"/>
              </a:xfrm>
              <a:custGeom>
                <a:avLst/>
                <a:gdLst/>
                <a:ahLst/>
                <a:cxnLst>
                  <a:cxn ang="0">
                    <a:pos x="404" y="1183"/>
                  </a:cxn>
                  <a:cxn ang="0">
                    <a:pos x="417" y="1734"/>
                  </a:cxn>
                  <a:cxn ang="0">
                    <a:pos x="516" y="1873"/>
                  </a:cxn>
                  <a:cxn ang="0">
                    <a:pos x="630" y="1883"/>
                  </a:cxn>
                  <a:cxn ang="0">
                    <a:pos x="650" y="1899"/>
                  </a:cxn>
                  <a:cxn ang="0">
                    <a:pos x="609" y="1919"/>
                  </a:cxn>
                  <a:cxn ang="0">
                    <a:pos x="297" y="1912"/>
                  </a:cxn>
                  <a:cxn ang="0">
                    <a:pos x="49" y="1919"/>
                  </a:cxn>
                  <a:cxn ang="0">
                    <a:pos x="8" y="1899"/>
                  </a:cxn>
                  <a:cxn ang="0">
                    <a:pos x="28" y="1883"/>
                  </a:cxn>
                  <a:cxn ang="0">
                    <a:pos x="104" y="1873"/>
                  </a:cxn>
                  <a:cxn ang="0">
                    <a:pos x="178" y="1734"/>
                  </a:cxn>
                  <a:cxn ang="0">
                    <a:pos x="191" y="1183"/>
                  </a:cxn>
                  <a:cxn ang="0">
                    <a:pos x="191" y="736"/>
                  </a:cxn>
                  <a:cxn ang="0">
                    <a:pos x="186" y="188"/>
                  </a:cxn>
                  <a:cxn ang="0">
                    <a:pos x="99" y="45"/>
                  </a:cxn>
                  <a:cxn ang="0">
                    <a:pos x="21" y="35"/>
                  </a:cxn>
                  <a:cxn ang="0">
                    <a:pos x="0" y="20"/>
                  </a:cxn>
                  <a:cxn ang="0">
                    <a:pos x="41" y="0"/>
                  </a:cxn>
                  <a:cxn ang="0">
                    <a:pos x="297" y="7"/>
                  </a:cxn>
                  <a:cxn ang="0">
                    <a:pos x="546" y="0"/>
                  </a:cxn>
                  <a:cxn ang="0">
                    <a:pos x="587" y="20"/>
                  </a:cxn>
                  <a:cxn ang="0">
                    <a:pos x="566" y="35"/>
                  </a:cxn>
                  <a:cxn ang="0">
                    <a:pos x="503" y="43"/>
                  </a:cxn>
                  <a:cxn ang="0">
                    <a:pos x="409" y="188"/>
                  </a:cxn>
                  <a:cxn ang="0">
                    <a:pos x="404" y="736"/>
                  </a:cxn>
                  <a:cxn ang="0">
                    <a:pos x="404" y="1183"/>
                  </a:cxn>
                </a:cxnLst>
                <a:rect l="0" t="0" r="r" b="b"/>
                <a:pathLst>
                  <a:path w="650" h="1919">
                    <a:moveTo>
                      <a:pt x="404" y="1183"/>
                    </a:moveTo>
                    <a:cubicBezTo>
                      <a:pt x="404" y="1427"/>
                      <a:pt x="404" y="1627"/>
                      <a:pt x="417" y="1734"/>
                    </a:cubicBezTo>
                    <a:cubicBezTo>
                      <a:pt x="424" y="1808"/>
                      <a:pt x="439" y="1863"/>
                      <a:pt x="516" y="1873"/>
                    </a:cubicBezTo>
                    <a:cubicBezTo>
                      <a:pt x="551" y="1878"/>
                      <a:pt x="607" y="1883"/>
                      <a:pt x="630" y="1883"/>
                    </a:cubicBezTo>
                    <a:cubicBezTo>
                      <a:pt x="645" y="1883"/>
                      <a:pt x="650" y="1891"/>
                      <a:pt x="650" y="1899"/>
                    </a:cubicBezTo>
                    <a:cubicBezTo>
                      <a:pt x="650" y="1912"/>
                      <a:pt x="637" y="1919"/>
                      <a:pt x="609" y="1919"/>
                    </a:cubicBezTo>
                    <a:cubicBezTo>
                      <a:pt x="470" y="1919"/>
                      <a:pt x="310" y="1912"/>
                      <a:pt x="297" y="1912"/>
                    </a:cubicBezTo>
                    <a:cubicBezTo>
                      <a:pt x="285" y="1912"/>
                      <a:pt x="125" y="1919"/>
                      <a:pt x="49" y="1919"/>
                    </a:cubicBezTo>
                    <a:cubicBezTo>
                      <a:pt x="21" y="1919"/>
                      <a:pt x="8" y="1914"/>
                      <a:pt x="8" y="1899"/>
                    </a:cubicBezTo>
                    <a:cubicBezTo>
                      <a:pt x="8" y="1891"/>
                      <a:pt x="13" y="1883"/>
                      <a:pt x="28" y="1883"/>
                    </a:cubicBezTo>
                    <a:cubicBezTo>
                      <a:pt x="51" y="1883"/>
                      <a:pt x="82" y="1878"/>
                      <a:pt x="104" y="1873"/>
                    </a:cubicBezTo>
                    <a:cubicBezTo>
                      <a:pt x="155" y="1863"/>
                      <a:pt x="168" y="1808"/>
                      <a:pt x="178" y="1734"/>
                    </a:cubicBezTo>
                    <a:cubicBezTo>
                      <a:pt x="191" y="1627"/>
                      <a:pt x="191" y="1427"/>
                      <a:pt x="191" y="1183"/>
                    </a:cubicBezTo>
                    <a:lnTo>
                      <a:pt x="191" y="736"/>
                    </a:lnTo>
                    <a:cubicBezTo>
                      <a:pt x="191" y="340"/>
                      <a:pt x="191" y="269"/>
                      <a:pt x="186" y="188"/>
                    </a:cubicBezTo>
                    <a:cubicBezTo>
                      <a:pt x="180" y="101"/>
                      <a:pt x="155" y="58"/>
                      <a:pt x="99" y="45"/>
                    </a:cubicBezTo>
                    <a:cubicBezTo>
                      <a:pt x="71" y="38"/>
                      <a:pt x="38" y="35"/>
                      <a:pt x="21" y="35"/>
                    </a:cubicBezTo>
                    <a:cubicBezTo>
                      <a:pt x="10" y="35"/>
                      <a:pt x="0" y="30"/>
                      <a:pt x="0" y="20"/>
                    </a:cubicBezTo>
                    <a:cubicBezTo>
                      <a:pt x="0" y="5"/>
                      <a:pt x="13" y="0"/>
                      <a:pt x="41" y="0"/>
                    </a:cubicBezTo>
                    <a:cubicBezTo>
                      <a:pt x="125" y="0"/>
                      <a:pt x="285" y="7"/>
                      <a:pt x="297" y="7"/>
                    </a:cubicBezTo>
                    <a:cubicBezTo>
                      <a:pt x="310" y="7"/>
                      <a:pt x="470" y="0"/>
                      <a:pt x="546" y="0"/>
                    </a:cubicBezTo>
                    <a:cubicBezTo>
                      <a:pt x="574" y="0"/>
                      <a:pt x="587" y="5"/>
                      <a:pt x="587" y="20"/>
                    </a:cubicBezTo>
                    <a:cubicBezTo>
                      <a:pt x="587" y="30"/>
                      <a:pt x="577" y="35"/>
                      <a:pt x="566" y="35"/>
                    </a:cubicBezTo>
                    <a:cubicBezTo>
                      <a:pt x="549" y="35"/>
                      <a:pt x="533" y="38"/>
                      <a:pt x="503" y="43"/>
                    </a:cubicBezTo>
                    <a:cubicBezTo>
                      <a:pt x="434" y="56"/>
                      <a:pt x="414" y="99"/>
                      <a:pt x="409" y="188"/>
                    </a:cubicBezTo>
                    <a:cubicBezTo>
                      <a:pt x="404" y="269"/>
                      <a:pt x="404" y="340"/>
                      <a:pt x="404" y="736"/>
                    </a:cubicBezTo>
                    <a:lnTo>
                      <a:pt x="404" y="1183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1200">
                  <a:solidFill>
                    <a:srgbClr val="000000"/>
                  </a:solidFill>
                  <a:latin typeface="Times New Roman" charset="0"/>
                  <a:ea typeface="+mn-ea"/>
                  <a:cs typeface="+mn-cs"/>
                </a:endParaRPr>
              </a:p>
            </p:txBody>
          </p:sp>
          <p:sp>
            <p:nvSpPr>
              <p:cNvPr id="237467" name="Freeform 923"/>
              <p:cNvSpPr>
                <a:spLocks/>
              </p:cNvSpPr>
              <p:nvPr userDrawn="1"/>
            </p:nvSpPr>
            <p:spPr bwMode="black">
              <a:xfrm>
                <a:off x="1337" y="3867"/>
                <a:ext cx="119" cy="116"/>
              </a:xfrm>
              <a:custGeom>
                <a:avLst/>
                <a:gdLst/>
                <a:ahLst/>
                <a:cxnLst>
                  <a:cxn ang="0">
                    <a:pos x="353" y="1610"/>
                  </a:cxn>
                  <a:cxn ang="0">
                    <a:pos x="452" y="1904"/>
                  </a:cxn>
                  <a:cxn ang="0">
                    <a:pos x="579" y="1919"/>
                  </a:cxn>
                  <a:cxn ang="0">
                    <a:pos x="599" y="1935"/>
                  </a:cxn>
                  <a:cxn ang="0">
                    <a:pos x="554" y="1955"/>
                  </a:cxn>
                  <a:cxn ang="0">
                    <a:pos x="285" y="1948"/>
                  </a:cxn>
                  <a:cxn ang="0">
                    <a:pos x="41" y="1955"/>
                  </a:cxn>
                  <a:cxn ang="0">
                    <a:pos x="0" y="1935"/>
                  </a:cxn>
                  <a:cxn ang="0">
                    <a:pos x="21" y="1919"/>
                  </a:cxn>
                  <a:cxn ang="0">
                    <a:pos x="125" y="1904"/>
                  </a:cxn>
                  <a:cxn ang="0">
                    <a:pos x="201" y="1582"/>
                  </a:cxn>
                  <a:cxn ang="0">
                    <a:pos x="203" y="127"/>
                  </a:cxn>
                  <a:cxn ang="0">
                    <a:pos x="231" y="0"/>
                  </a:cxn>
                  <a:cxn ang="0">
                    <a:pos x="320" y="81"/>
                  </a:cxn>
                  <a:cxn ang="0">
                    <a:pos x="1127" y="952"/>
                  </a:cxn>
                  <a:cxn ang="0">
                    <a:pos x="1737" y="1615"/>
                  </a:cxn>
                  <a:cxn ang="0">
                    <a:pos x="1709" y="325"/>
                  </a:cxn>
                  <a:cxn ang="0">
                    <a:pos x="1610" y="84"/>
                  </a:cxn>
                  <a:cxn ang="0">
                    <a:pos x="1485" y="71"/>
                  </a:cxn>
                  <a:cxn ang="0">
                    <a:pos x="1465" y="53"/>
                  </a:cxn>
                  <a:cxn ang="0">
                    <a:pos x="1516" y="36"/>
                  </a:cxn>
                  <a:cxn ang="0">
                    <a:pos x="1780" y="43"/>
                  </a:cxn>
                  <a:cxn ang="0">
                    <a:pos x="1996" y="36"/>
                  </a:cxn>
                  <a:cxn ang="0">
                    <a:pos x="2041" y="53"/>
                  </a:cxn>
                  <a:cxn ang="0">
                    <a:pos x="2014" y="71"/>
                  </a:cxn>
                  <a:cxn ang="0">
                    <a:pos x="1952" y="79"/>
                  </a:cxn>
                  <a:cxn ang="0">
                    <a:pos x="1859" y="305"/>
                  </a:cxn>
                  <a:cxn ang="0">
                    <a:pos x="1854" y="1793"/>
                  </a:cxn>
                  <a:cxn ang="0">
                    <a:pos x="1831" y="1973"/>
                  </a:cxn>
                  <a:cxn ang="0">
                    <a:pos x="1645" y="1810"/>
                  </a:cxn>
                  <a:cxn ang="0">
                    <a:pos x="983" y="1122"/>
                  </a:cxn>
                  <a:cxn ang="0">
                    <a:pos x="320" y="394"/>
                  </a:cxn>
                  <a:cxn ang="0">
                    <a:pos x="353" y="1610"/>
                  </a:cxn>
                </a:cxnLst>
                <a:rect l="0" t="0" r="r" b="b"/>
                <a:pathLst>
                  <a:path w="2041" h="1973">
                    <a:moveTo>
                      <a:pt x="353" y="1610"/>
                    </a:moveTo>
                    <a:cubicBezTo>
                      <a:pt x="358" y="1818"/>
                      <a:pt x="384" y="1884"/>
                      <a:pt x="452" y="1904"/>
                    </a:cubicBezTo>
                    <a:cubicBezTo>
                      <a:pt x="500" y="1917"/>
                      <a:pt x="556" y="1919"/>
                      <a:pt x="579" y="1919"/>
                    </a:cubicBezTo>
                    <a:cubicBezTo>
                      <a:pt x="592" y="1919"/>
                      <a:pt x="599" y="1925"/>
                      <a:pt x="599" y="1935"/>
                    </a:cubicBezTo>
                    <a:cubicBezTo>
                      <a:pt x="599" y="1950"/>
                      <a:pt x="584" y="1955"/>
                      <a:pt x="554" y="1955"/>
                    </a:cubicBezTo>
                    <a:cubicBezTo>
                      <a:pt x="409" y="1955"/>
                      <a:pt x="307" y="1948"/>
                      <a:pt x="285" y="1948"/>
                    </a:cubicBezTo>
                    <a:cubicBezTo>
                      <a:pt x="262" y="1948"/>
                      <a:pt x="155" y="1955"/>
                      <a:pt x="41" y="1955"/>
                    </a:cubicBezTo>
                    <a:cubicBezTo>
                      <a:pt x="16" y="1955"/>
                      <a:pt x="0" y="1952"/>
                      <a:pt x="0" y="1935"/>
                    </a:cubicBezTo>
                    <a:cubicBezTo>
                      <a:pt x="0" y="1925"/>
                      <a:pt x="8" y="1919"/>
                      <a:pt x="21" y="1919"/>
                    </a:cubicBezTo>
                    <a:cubicBezTo>
                      <a:pt x="41" y="1919"/>
                      <a:pt x="86" y="1917"/>
                      <a:pt x="125" y="1904"/>
                    </a:cubicBezTo>
                    <a:cubicBezTo>
                      <a:pt x="188" y="1887"/>
                      <a:pt x="201" y="1813"/>
                      <a:pt x="201" y="1582"/>
                    </a:cubicBezTo>
                    <a:lnTo>
                      <a:pt x="203" y="127"/>
                    </a:lnTo>
                    <a:cubicBezTo>
                      <a:pt x="203" y="28"/>
                      <a:pt x="211" y="0"/>
                      <a:pt x="231" y="0"/>
                    </a:cubicBezTo>
                    <a:cubicBezTo>
                      <a:pt x="252" y="0"/>
                      <a:pt x="295" y="56"/>
                      <a:pt x="320" y="81"/>
                    </a:cubicBezTo>
                    <a:cubicBezTo>
                      <a:pt x="358" y="125"/>
                      <a:pt x="736" y="533"/>
                      <a:pt x="1127" y="952"/>
                    </a:cubicBezTo>
                    <a:cubicBezTo>
                      <a:pt x="1379" y="1221"/>
                      <a:pt x="1655" y="1531"/>
                      <a:pt x="1737" y="1615"/>
                    </a:cubicBezTo>
                    <a:lnTo>
                      <a:pt x="1709" y="325"/>
                    </a:lnTo>
                    <a:cubicBezTo>
                      <a:pt x="1706" y="160"/>
                      <a:pt x="1688" y="104"/>
                      <a:pt x="1610" y="84"/>
                    </a:cubicBezTo>
                    <a:cubicBezTo>
                      <a:pt x="1564" y="74"/>
                      <a:pt x="1506" y="71"/>
                      <a:pt x="1485" y="71"/>
                    </a:cubicBezTo>
                    <a:cubicBezTo>
                      <a:pt x="1468" y="71"/>
                      <a:pt x="1465" y="64"/>
                      <a:pt x="1465" y="53"/>
                    </a:cubicBezTo>
                    <a:cubicBezTo>
                      <a:pt x="1465" y="38"/>
                      <a:pt x="1485" y="36"/>
                      <a:pt x="1516" y="36"/>
                    </a:cubicBezTo>
                    <a:cubicBezTo>
                      <a:pt x="1630" y="36"/>
                      <a:pt x="1752" y="43"/>
                      <a:pt x="1780" y="43"/>
                    </a:cubicBezTo>
                    <a:cubicBezTo>
                      <a:pt x="1808" y="43"/>
                      <a:pt x="1892" y="36"/>
                      <a:pt x="1996" y="36"/>
                    </a:cubicBezTo>
                    <a:cubicBezTo>
                      <a:pt x="2024" y="36"/>
                      <a:pt x="2041" y="38"/>
                      <a:pt x="2041" y="53"/>
                    </a:cubicBezTo>
                    <a:cubicBezTo>
                      <a:pt x="2041" y="64"/>
                      <a:pt x="2031" y="71"/>
                      <a:pt x="2014" y="71"/>
                    </a:cubicBezTo>
                    <a:cubicBezTo>
                      <a:pt x="2001" y="71"/>
                      <a:pt x="1983" y="71"/>
                      <a:pt x="1952" y="79"/>
                    </a:cubicBezTo>
                    <a:cubicBezTo>
                      <a:pt x="1869" y="97"/>
                      <a:pt x="1859" y="153"/>
                      <a:pt x="1859" y="305"/>
                    </a:cubicBezTo>
                    <a:lnTo>
                      <a:pt x="1854" y="1793"/>
                    </a:lnTo>
                    <a:cubicBezTo>
                      <a:pt x="1854" y="1960"/>
                      <a:pt x="1848" y="1973"/>
                      <a:pt x="1831" y="1973"/>
                    </a:cubicBezTo>
                    <a:cubicBezTo>
                      <a:pt x="1810" y="1973"/>
                      <a:pt x="1780" y="1945"/>
                      <a:pt x="1645" y="1810"/>
                    </a:cubicBezTo>
                    <a:cubicBezTo>
                      <a:pt x="1617" y="1785"/>
                      <a:pt x="1252" y="1412"/>
                      <a:pt x="983" y="1122"/>
                    </a:cubicBezTo>
                    <a:cubicBezTo>
                      <a:pt x="688" y="805"/>
                      <a:pt x="401" y="485"/>
                      <a:pt x="320" y="394"/>
                    </a:cubicBezTo>
                    <a:lnTo>
                      <a:pt x="353" y="161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1200">
                  <a:solidFill>
                    <a:srgbClr val="000000"/>
                  </a:solidFill>
                  <a:latin typeface="Times New Roman" charset="0"/>
                  <a:ea typeface="+mn-ea"/>
                  <a:cs typeface="+mn-cs"/>
                </a:endParaRPr>
              </a:p>
            </p:txBody>
          </p:sp>
          <p:sp>
            <p:nvSpPr>
              <p:cNvPr id="237468" name="Freeform 924"/>
              <p:cNvSpPr>
                <a:spLocks/>
              </p:cNvSpPr>
              <p:nvPr userDrawn="1"/>
            </p:nvSpPr>
            <p:spPr bwMode="black">
              <a:xfrm>
                <a:off x="1474" y="3867"/>
                <a:ext cx="110" cy="116"/>
              </a:xfrm>
              <a:custGeom>
                <a:avLst/>
                <a:gdLst/>
                <a:ahLst/>
                <a:cxnLst>
                  <a:cxn ang="0">
                    <a:pos x="1496" y="1308"/>
                  </a:cxn>
                  <a:cxn ang="0">
                    <a:pos x="1381" y="1046"/>
                  </a:cxn>
                  <a:cxn ang="0">
                    <a:pos x="1295" y="1039"/>
                  </a:cxn>
                  <a:cxn ang="0">
                    <a:pos x="1275" y="1023"/>
                  </a:cxn>
                  <a:cxn ang="0">
                    <a:pos x="1315" y="1003"/>
                  </a:cxn>
                  <a:cxn ang="0">
                    <a:pos x="1602" y="1011"/>
                  </a:cxn>
                  <a:cxn ang="0">
                    <a:pos x="1851" y="1003"/>
                  </a:cxn>
                  <a:cxn ang="0">
                    <a:pos x="1892" y="1023"/>
                  </a:cxn>
                  <a:cxn ang="0">
                    <a:pos x="1871" y="1039"/>
                  </a:cxn>
                  <a:cxn ang="0">
                    <a:pos x="1808" y="1046"/>
                  </a:cxn>
                  <a:cxn ang="0">
                    <a:pos x="1714" y="1191"/>
                  </a:cxn>
                  <a:cxn ang="0">
                    <a:pos x="1709" y="1455"/>
                  </a:cxn>
                  <a:cxn ang="0">
                    <a:pos x="1709" y="1739"/>
                  </a:cxn>
                  <a:cxn ang="0">
                    <a:pos x="1676" y="1876"/>
                  </a:cxn>
                  <a:cxn ang="0">
                    <a:pos x="1138" y="1991"/>
                  </a:cxn>
                  <a:cxn ang="0">
                    <a:pos x="302" y="1719"/>
                  </a:cxn>
                  <a:cxn ang="0">
                    <a:pos x="0" y="995"/>
                  </a:cxn>
                  <a:cxn ang="0">
                    <a:pos x="424" y="160"/>
                  </a:cxn>
                  <a:cxn ang="0">
                    <a:pos x="1100" y="0"/>
                  </a:cxn>
                  <a:cxn ang="0">
                    <a:pos x="1488" y="43"/>
                  </a:cxn>
                  <a:cxn ang="0">
                    <a:pos x="1694" y="69"/>
                  </a:cxn>
                  <a:cxn ang="0">
                    <a:pos x="1724" y="92"/>
                  </a:cxn>
                  <a:cxn ang="0">
                    <a:pos x="1706" y="452"/>
                  </a:cxn>
                  <a:cxn ang="0">
                    <a:pos x="1684" y="506"/>
                  </a:cxn>
                  <a:cxn ang="0">
                    <a:pos x="1666" y="467"/>
                  </a:cxn>
                  <a:cxn ang="0">
                    <a:pos x="1612" y="300"/>
                  </a:cxn>
                  <a:cxn ang="0">
                    <a:pos x="1016" y="94"/>
                  </a:cxn>
                  <a:cxn ang="0">
                    <a:pos x="473" y="262"/>
                  </a:cxn>
                  <a:cxn ang="0">
                    <a:pos x="221" y="907"/>
                  </a:cxn>
                  <a:cxn ang="0">
                    <a:pos x="490" y="1610"/>
                  </a:cxn>
                  <a:cxn ang="0">
                    <a:pos x="1155" y="1881"/>
                  </a:cxn>
                  <a:cxn ang="0">
                    <a:pos x="1445" y="1828"/>
                  </a:cxn>
                  <a:cxn ang="0">
                    <a:pos x="1496" y="1739"/>
                  </a:cxn>
                  <a:cxn ang="0">
                    <a:pos x="1496" y="1308"/>
                  </a:cxn>
                </a:cxnLst>
                <a:rect l="0" t="0" r="r" b="b"/>
                <a:pathLst>
                  <a:path w="1892" h="1991">
                    <a:moveTo>
                      <a:pt x="1496" y="1308"/>
                    </a:moveTo>
                    <a:cubicBezTo>
                      <a:pt x="1496" y="1102"/>
                      <a:pt x="1483" y="1074"/>
                      <a:pt x="1381" y="1046"/>
                    </a:cubicBezTo>
                    <a:cubicBezTo>
                      <a:pt x="1361" y="1041"/>
                      <a:pt x="1318" y="1039"/>
                      <a:pt x="1295" y="1039"/>
                    </a:cubicBezTo>
                    <a:cubicBezTo>
                      <a:pt x="1285" y="1039"/>
                      <a:pt x="1275" y="1034"/>
                      <a:pt x="1275" y="1023"/>
                    </a:cubicBezTo>
                    <a:cubicBezTo>
                      <a:pt x="1275" y="1008"/>
                      <a:pt x="1288" y="1003"/>
                      <a:pt x="1315" y="1003"/>
                    </a:cubicBezTo>
                    <a:cubicBezTo>
                      <a:pt x="1430" y="1003"/>
                      <a:pt x="1590" y="1011"/>
                      <a:pt x="1602" y="1011"/>
                    </a:cubicBezTo>
                    <a:cubicBezTo>
                      <a:pt x="1615" y="1011"/>
                      <a:pt x="1775" y="1003"/>
                      <a:pt x="1851" y="1003"/>
                    </a:cubicBezTo>
                    <a:cubicBezTo>
                      <a:pt x="1879" y="1003"/>
                      <a:pt x="1892" y="1008"/>
                      <a:pt x="1892" y="1023"/>
                    </a:cubicBezTo>
                    <a:cubicBezTo>
                      <a:pt x="1892" y="1034"/>
                      <a:pt x="1881" y="1039"/>
                      <a:pt x="1871" y="1039"/>
                    </a:cubicBezTo>
                    <a:cubicBezTo>
                      <a:pt x="1854" y="1039"/>
                      <a:pt x="1838" y="1041"/>
                      <a:pt x="1808" y="1046"/>
                    </a:cubicBezTo>
                    <a:cubicBezTo>
                      <a:pt x="1740" y="1059"/>
                      <a:pt x="1719" y="1102"/>
                      <a:pt x="1714" y="1191"/>
                    </a:cubicBezTo>
                    <a:cubicBezTo>
                      <a:pt x="1709" y="1272"/>
                      <a:pt x="1709" y="1348"/>
                      <a:pt x="1709" y="1455"/>
                    </a:cubicBezTo>
                    <a:lnTo>
                      <a:pt x="1709" y="1739"/>
                    </a:lnTo>
                    <a:cubicBezTo>
                      <a:pt x="1709" y="1854"/>
                      <a:pt x="1706" y="1859"/>
                      <a:pt x="1676" y="1876"/>
                    </a:cubicBezTo>
                    <a:cubicBezTo>
                      <a:pt x="1513" y="1963"/>
                      <a:pt x="1285" y="1991"/>
                      <a:pt x="1138" y="1991"/>
                    </a:cubicBezTo>
                    <a:cubicBezTo>
                      <a:pt x="945" y="1991"/>
                      <a:pt x="584" y="1965"/>
                      <a:pt x="302" y="1719"/>
                    </a:cubicBezTo>
                    <a:cubicBezTo>
                      <a:pt x="148" y="1585"/>
                      <a:pt x="0" y="1313"/>
                      <a:pt x="0" y="995"/>
                    </a:cubicBezTo>
                    <a:cubicBezTo>
                      <a:pt x="0" y="589"/>
                      <a:pt x="198" y="302"/>
                      <a:pt x="424" y="160"/>
                    </a:cubicBezTo>
                    <a:cubicBezTo>
                      <a:pt x="653" y="18"/>
                      <a:pt x="904" y="0"/>
                      <a:pt x="1100" y="0"/>
                    </a:cubicBezTo>
                    <a:cubicBezTo>
                      <a:pt x="1260" y="0"/>
                      <a:pt x="1440" y="33"/>
                      <a:pt x="1488" y="43"/>
                    </a:cubicBezTo>
                    <a:cubicBezTo>
                      <a:pt x="1541" y="56"/>
                      <a:pt x="1630" y="66"/>
                      <a:pt x="1694" y="69"/>
                    </a:cubicBezTo>
                    <a:cubicBezTo>
                      <a:pt x="1719" y="71"/>
                      <a:pt x="1724" y="81"/>
                      <a:pt x="1724" y="92"/>
                    </a:cubicBezTo>
                    <a:cubicBezTo>
                      <a:pt x="1724" y="127"/>
                      <a:pt x="1706" y="198"/>
                      <a:pt x="1706" y="452"/>
                    </a:cubicBezTo>
                    <a:cubicBezTo>
                      <a:pt x="1706" y="493"/>
                      <a:pt x="1701" y="506"/>
                      <a:pt x="1684" y="506"/>
                    </a:cubicBezTo>
                    <a:cubicBezTo>
                      <a:pt x="1671" y="506"/>
                      <a:pt x="1668" y="490"/>
                      <a:pt x="1666" y="467"/>
                    </a:cubicBezTo>
                    <a:cubicBezTo>
                      <a:pt x="1663" y="432"/>
                      <a:pt x="1650" y="361"/>
                      <a:pt x="1612" y="300"/>
                    </a:cubicBezTo>
                    <a:cubicBezTo>
                      <a:pt x="1549" y="203"/>
                      <a:pt x="1343" y="94"/>
                      <a:pt x="1016" y="94"/>
                    </a:cubicBezTo>
                    <a:cubicBezTo>
                      <a:pt x="856" y="94"/>
                      <a:pt x="666" y="109"/>
                      <a:pt x="473" y="262"/>
                    </a:cubicBezTo>
                    <a:cubicBezTo>
                      <a:pt x="325" y="378"/>
                      <a:pt x="221" y="609"/>
                      <a:pt x="221" y="907"/>
                    </a:cubicBezTo>
                    <a:cubicBezTo>
                      <a:pt x="221" y="1264"/>
                      <a:pt x="401" y="1524"/>
                      <a:pt x="490" y="1610"/>
                    </a:cubicBezTo>
                    <a:cubicBezTo>
                      <a:pt x="691" y="1805"/>
                      <a:pt x="922" y="1881"/>
                      <a:pt x="1155" y="1881"/>
                    </a:cubicBezTo>
                    <a:cubicBezTo>
                      <a:pt x="1247" y="1881"/>
                      <a:pt x="1379" y="1866"/>
                      <a:pt x="1445" y="1828"/>
                    </a:cubicBezTo>
                    <a:cubicBezTo>
                      <a:pt x="1478" y="1810"/>
                      <a:pt x="1496" y="1782"/>
                      <a:pt x="1496" y="1739"/>
                    </a:cubicBezTo>
                    <a:lnTo>
                      <a:pt x="1496" y="1308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1200">
                  <a:solidFill>
                    <a:srgbClr val="000000"/>
                  </a:solidFill>
                  <a:latin typeface="Times New Roman" charset="0"/>
                  <a:ea typeface="+mn-ea"/>
                  <a:cs typeface="+mn-cs"/>
                </a:endParaRPr>
              </a:p>
            </p:txBody>
          </p:sp>
          <p:sp>
            <p:nvSpPr>
              <p:cNvPr id="237469" name="Freeform 925"/>
              <p:cNvSpPr>
                <a:spLocks/>
              </p:cNvSpPr>
              <p:nvPr userDrawn="1"/>
            </p:nvSpPr>
            <p:spPr bwMode="black">
              <a:xfrm>
                <a:off x="1607" y="3867"/>
                <a:ext cx="57" cy="116"/>
              </a:xfrm>
              <a:custGeom>
                <a:avLst/>
                <a:gdLst/>
                <a:ahLst/>
                <a:cxnLst>
                  <a:cxn ang="0">
                    <a:pos x="39" y="1922"/>
                  </a:cxn>
                  <a:cxn ang="0">
                    <a:pos x="0" y="1826"/>
                  </a:cxn>
                  <a:cxn ang="0">
                    <a:pos x="13" y="1556"/>
                  </a:cxn>
                  <a:cxn ang="0">
                    <a:pos x="34" y="1516"/>
                  </a:cxn>
                  <a:cxn ang="0">
                    <a:pos x="51" y="1544"/>
                  </a:cxn>
                  <a:cxn ang="0">
                    <a:pos x="59" y="1638"/>
                  </a:cxn>
                  <a:cxn ang="0">
                    <a:pos x="435" y="1897"/>
                  </a:cxn>
                  <a:cxn ang="0">
                    <a:pos x="798" y="1559"/>
                  </a:cxn>
                  <a:cxn ang="0">
                    <a:pos x="506" y="1102"/>
                  </a:cxn>
                  <a:cxn ang="0">
                    <a:pos x="392" y="1008"/>
                  </a:cxn>
                  <a:cxn ang="0">
                    <a:pos x="61" y="457"/>
                  </a:cxn>
                  <a:cxn ang="0">
                    <a:pos x="587" y="0"/>
                  </a:cxn>
                  <a:cxn ang="0">
                    <a:pos x="823" y="26"/>
                  </a:cxn>
                  <a:cxn ang="0">
                    <a:pos x="912" y="38"/>
                  </a:cxn>
                  <a:cxn ang="0">
                    <a:pos x="937" y="56"/>
                  </a:cxn>
                  <a:cxn ang="0">
                    <a:pos x="927" y="325"/>
                  </a:cxn>
                  <a:cxn ang="0">
                    <a:pos x="909" y="384"/>
                  </a:cxn>
                  <a:cxn ang="0">
                    <a:pos x="889" y="351"/>
                  </a:cxn>
                  <a:cxn ang="0">
                    <a:pos x="856" y="224"/>
                  </a:cxn>
                  <a:cxn ang="0">
                    <a:pos x="539" y="89"/>
                  </a:cxn>
                  <a:cxn ang="0">
                    <a:pos x="227" y="384"/>
                  </a:cxn>
                  <a:cxn ang="0">
                    <a:pos x="536" y="810"/>
                  </a:cxn>
                  <a:cxn ang="0">
                    <a:pos x="607" y="866"/>
                  </a:cxn>
                  <a:cxn ang="0">
                    <a:pos x="978" y="1463"/>
                  </a:cxn>
                  <a:cxn ang="0">
                    <a:pos x="762" y="1884"/>
                  </a:cxn>
                  <a:cxn ang="0">
                    <a:pos x="379" y="1991"/>
                  </a:cxn>
                  <a:cxn ang="0">
                    <a:pos x="39" y="1922"/>
                  </a:cxn>
                </a:cxnLst>
                <a:rect l="0" t="0" r="r" b="b"/>
                <a:pathLst>
                  <a:path w="978" h="1991">
                    <a:moveTo>
                      <a:pt x="39" y="1922"/>
                    </a:moveTo>
                    <a:cubicBezTo>
                      <a:pt x="3" y="1904"/>
                      <a:pt x="0" y="1894"/>
                      <a:pt x="0" y="1826"/>
                    </a:cubicBezTo>
                    <a:cubicBezTo>
                      <a:pt x="0" y="1699"/>
                      <a:pt x="11" y="1597"/>
                      <a:pt x="13" y="1556"/>
                    </a:cubicBezTo>
                    <a:cubicBezTo>
                      <a:pt x="16" y="1529"/>
                      <a:pt x="21" y="1516"/>
                      <a:pt x="34" y="1516"/>
                    </a:cubicBezTo>
                    <a:cubicBezTo>
                      <a:pt x="49" y="1516"/>
                      <a:pt x="51" y="1524"/>
                      <a:pt x="51" y="1544"/>
                    </a:cubicBezTo>
                    <a:cubicBezTo>
                      <a:pt x="51" y="1567"/>
                      <a:pt x="51" y="1602"/>
                      <a:pt x="59" y="1638"/>
                    </a:cubicBezTo>
                    <a:cubicBezTo>
                      <a:pt x="97" y="1826"/>
                      <a:pt x="265" y="1897"/>
                      <a:pt x="435" y="1897"/>
                    </a:cubicBezTo>
                    <a:cubicBezTo>
                      <a:pt x="678" y="1897"/>
                      <a:pt x="798" y="1722"/>
                      <a:pt x="798" y="1559"/>
                    </a:cubicBezTo>
                    <a:cubicBezTo>
                      <a:pt x="798" y="1384"/>
                      <a:pt x="724" y="1282"/>
                      <a:pt x="506" y="1102"/>
                    </a:cubicBezTo>
                    <a:lnTo>
                      <a:pt x="392" y="1008"/>
                    </a:lnTo>
                    <a:cubicBezTo>
                      <a:pt x="123" y="787"/>
                      <a:pt x="61" y="630"/>
                      <a:pt x="61" y="457"/>
                    </a:cubicBezTo>
                    <a:cubicBezTo>
                      <a:pt x="61" y="185"/>
                      <a:pt x="265" y="0"/>
                      <a:pt x="587" y="0"/>
                    </a:cubicBezTo>
                    <a:cubicBezTo>
                      <a:pt x="686" y="0"/>
                      <a:pt x="760" y="10"/>
                      <a:pt x="823" y="26"/>
                    </a:cubicBezTo>
                    <a:cubicBezTo>
                      <a:pt x="871" y="36"/>
                      <a:pt x="892" y="38"/>
                      <a:pt x="912" y="38"/>
                    </a:cubicBezTo>
                    <a:cubicBezTo>
                      <a:pt x="933" y="38"/>
                      <a:pt x="937" y="43"/>
                      <a:pt x="937" y="56"/>
                    </a:cubicBezTo>
                    <a:cubicBezTo>
                      <a:pt x="937" y="69"/>
                      <a:pt x="927" y="153"/>
                      <a:pt x="927" y="325"/>
                    </a:cubicBezTo>
                    <a:cubicBezTo>
                      <a:pt x="927" y="366"/>
                      <a:pt x="922" y="384"/>
                      <a:pt x="909" y="384"/>
                    </a:cubicBezTo>
                    <a:cubicBezTo>
                      <a:pt x="894" y="384"/>
                      <a:pt x="892" y="371"/>
                      <a:pt x="889" y="351"/>
                    </a:cubicBezTo>
                    <a:cubicBezTo>
                      <a:pt x="887" y="320"/>
                      <a:pt x="871" y="252"/>
                      <a:pt x="856" y="224"/>
                    </a:cubicBezTo>
                    <a:cubicBezTo>
                      <a:pt x="841" y="196"/>
                      <a:pt x="772" y="89"/>
                      <a:pt x="539" y="89"/>
                    </a:cubicBezTo>
                    <a:cubicBezTo>
                      <a:pt x="364" y="89"/>
                      <a:pt x="227" y="198"/>
                      <a:pt x="227" y="384"/>
                    </a:cubicBezTo>
                    <a:cubicBezTo>
                      <a:pt x="227" y="528"/>
                      <a:pt x="292" y="620"/>
                      <a:pt x="536" y="810"/>
                    </a:cubicBezTo>
                    <a:lnTo>
                      <a:pt x="607" y="866"/>
                    </a:lnTo>
                    <a:cubicBezTo>
                      <a:pt x="907" y="1102"/>
                      <a:pt x="978" y="1259"/>
                      <a:pt x="978" y="1463"/>
                    </a:cubicBezTo>
                    <a:cubicBezTo>
                      <a:pt x="978" y="1567"/>
                      <a:pt x="937" y="1760"/>
                      <a:pt x="762" y="1884"/>
                    </a:cubicBezTo>
                    <a:cubicBezTo>
                      <a:pt x="653" y="1960"/>
                      <a:pt x="516" y="1991"/>
                      <a:pt x="379" y="1991"/>
                    </a:cubicBezTo>
                    <a:cubicBezTo>
                      <a:pt x="259" y="1991"/>
                      <a:pt x="143" y="1973"/>
                      <a:pt x="39" y="1922"/>
                    </a:cubicBezTo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1200">
                  <a:solidFill>
                    <a:srgbClr val="000000"/>
                  </a:solidFill>
                  <a:latin typeface="Times New Roman" charset="0"/>
                  <a:ea typeface="+mn-ea"/>
                  <a:cs typeface="+mn-cs"/>
                </a:endParaRPr>
              </a:p>
            </p:txBody>
          </p:sp>
        </p:grpSp>
        <p:sp>
          <p:nvSpPr>
            <p:cNvPr id="237470" name="Line 926"/>
            <p:cNvSpPr>
              <a:spLocks noChangeShapeType="1"/>
            </p:cNvSpPr>
            <p:nvPr userDrawn="1"/>
          </p:nvSpPr>
          <p:spPr bwMode="black">
            <a:xfrm>
              <a:off x="295" y="4041"/>
              <a:ext cx="1339" cy="0"/>
            </a:xfrm>
            <a:prstGeom prst="line">
              <a:avLst/>
            </a:prstGeom>
            <a:noFill/>
            <a:ln w="12700">
              <a:solidFill>
                <a:srgbClr val="231F2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1200">
                <a:solidFill>
                  <a:srgbClr val="000000"/>
                </a:solidFill>
                <a:latin typeface="Times New Roman" charset="0"/>
                <a:ea typeface="+mn-ea"/>
                <a:cs typeface="+mn-cs"/>
              </a:endParaRPr>
            </a:p>
          </p:txBody>
        </p:sp>
        <p:sp>
          <p:nvSpPr>
            <p:cNvPr id="237471" name="Freeform 927"/>
            <p:cNvSpPr>
              <a:spLocks/>
            </p:cNvSpPr>
            <p:nvPr userDrawn="1"/>
          </p:nvSpPr>
          <p:spPr bwMode="black">
            <a:xfrm>
              <a:off x="294" y="3816"/>
              <a:ext cx="1338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2945" y="0"/>
                </a:cxn>
              </a:cxnLst>
              <a:rect l="0" t="0" r="r" b="b"/>
              <a:pathLst>
                <a:path w="22945">
                  <a:moveTo>
                    <a:pt x="0" y="0"/>
                  </a:moveTo>
                  <a:cubicBezTo>
                    <a:pt x="22945" y="0"/>
                    <a:pt x="22945" y="0"/>
                    <a:pt x="22945" y="0"/>
                  </a:cubicBezTo>
                </a:path>
              </a:pathLst>
            </a:custGeom>
            <a:noFill/>
            <a:ln w="12700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algn="l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1200">
                <a:solidFill>
                  <a:srgbClr val="000000"/>
                </a:solidFill>
                <a:latin typeface="Times New Roman" charset="0"/>
                <a:ea typeface="+mn-ea"/>
                <a:cs typeface="+mn-cs"/>
              </a:endParaRPr>
            </a:p>
          </p:txBody>
        </p:sp>
      </p:grpSp>
      <p:grpSp>
        <p:nvGrpSpPr>
          <p:cNvPr id="4" name="Group 387"/>
          <p:cNvGrpSpPr>
            <a:grpSpLocks/>
          </p:cNvGrpSpPr>
          <p:nvPr userDrawn="1"/>
        </p:nvGrpSpPr>
        <p:grpSpPr bwMode="auto">
          <a:xfrm>
            <a:off x="4138613" y="7979834"/>
            <a:ext cx="373856" cy="664633"/>
            <a:chOff x="1372" y="1199"/>
            <a:chExt cx="533" cy="533"/>
          </a:xfrm>
        </p:grpSpPr>
        <p:sp>
          <p:nvSpPr>
            <p:cNvPr id="393604" name="Rectangle 388"/>
            <p:cNvSpPr>
              <a:spLocks noChangeArrowheads="1"/>
            </p:cNvSpPr>
            <p:nvPr userDrawn="1"/>
          </p:nvSpPr>
          <p:spPr bwMode="auto">
            <a:xfrm>
              <a:off x="1372" y="1199"/>
              <a:ext cx="533" cy="53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1200">
                <a:solidFill>
                  <a:srgbClr val="000000"/>
                </a:solidFill>
                <a:latin typeface="Times New Roman" charset="0"/>
                <a:ea typeface="+mn-ea"/>
                <a:cs typeface="+mn-cs"/>
              </a:endParaRPr>
            </a:p>
          </p:txBody>
        </p:sp>
        <p:pic>
          <p:nvPicPr>
            <p:cNvPr id="393605" name="Picture 389" descr="kmartred"/>
            <p:cNvPicPr>
              <a:picLocks noChangeAspect="1" noChangeArrowheads="1"/>
            </p:cNvPicPr>
            <p:nvPr userDrawn="1"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516" y="1336"/>
              <a:ext cx="256" cy="268"/>
            </a:xfrm>
            <a:prstGeom prst="rect">
              <a:avLst/>
            </a:prstGeom>
            <a:noFill/>
          </p:spPr>
        </p:pic>
      </p:grpSp>
      <p:grpSp>
        <p:nvGrpSpPr>
          <p:cNvPr id="5" name="Group 390"/>
          <p:cNvGrpSpPr>
            <a:grpSpLocks/>
          </p:cNvGrpSpPr>
          <p:nvPr userDrawn="1"/>
        </p:nvGrpSpPr>
        <p:grpSpPr bwMode="auto">
          <a:xfrm>
            <a:off x="4572000" y="7981951"/>
            <a:ext cx="371475" cy="660400"/>
            <a:chOff x="2608" y="1200"/>
            <a:chExt cx="532" cy="532"/>
          </a:xfrm>
        </p:grpSpPr>
        <p:sp>
          <p:nvSpPr>
            <p:cNvPr id="393607" name="Rectangle 391"/>
            <p:cNvSpPr>
              <a:spLocks noChangeArrowheads="1"/>
            </p:cNvSpPr>
            <p:nvPr userDrawn="1"/>
          </p:nvSpPr>
          <p:spPr bwMode="invGray">
            <a:xfrm>
              <a:off x="2608" y="1200"/>
              <a:ext cx="532" cy="532"/>
            </a:xfrm>
            <a:prstGeom prst="rect">
              <a:avLst/>
            </a:prstGeom>
            <a:solidFill>
              <a:srgbClr val="000000"/>
            </a:solidFill>
            <a:ln w="12700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1200">
                <a:solidFill>
                  <a:srgbClr val="000000"/>
                </a:solidFill>
                <a:latin typeface="Times New Roman" charset="0"/>
                <a:ea typeface="+mn-ea"/>
                <a:cs typeface="+mn-cs"/>
              </a:endParaRPr>
            </a:p>
          </p:txBody>
        </p:sp>
        <p:grpSp>
          <p:nvGrpSpPr>
            <p:cNvPr id="6" name="Group 392"/>
            <p:cNvGrpSpPr>
              <a:grpSpLocks/>
            </p:cNvGrpSpPr>
            <p:nvPr userDrawn="1"/>
          </p:nvGrpSpPr>
          <p:grpSpPr bwMode="auto">
            <a:xfrm>
              <a:off x="2657" y="1422"/>
              <a:ext cx="434" cy="105"/>
              <a:chOff x="2657" y="1422"/>
              <a:chExt cx="434" cy="105"/>
            </a:xfrm>
          </p:grpSpPr>
          <p:sp>
            <p:nvSpPr>
              <p:cNvPr id="393609" name="Rectangle 393"/>
              <p:cNvSpPr>
                <a:spLocks noChangeArrowheads="1"/>
              </p:cNvSpPr>
              <p:nvPr userDrawn="1"/>
            </p:nvSpPr>
            <p:spPr bwMode="gray">
              <a:xfrm>
                <a:off x="2657" y="1422"/>
                <a:ext cx="434" cy="105"/>
              </a:xfrm>
              <a:prstGeom prst="rect">
                <a:avLst/>
              </a:prstGeom>
              <a:solidFill>
                <a:srgbClr val="FFFFFF"/>
              </a:solidFill>
              <a:ln w="0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1200">
                  <a:solidFill>
                    <a:srgbClr val="000000"/>
                  </a:solidFill>
                  <a:latin typeface="Times New Roman" charset="0"/>
                  <a:ea typeface="+mn-ea"/>
                  <a:cs typeface="+mn-cs"/>
                </a:endParaRPr>
              </a:p>
            </p:txBody>
          </p:sp>
          <p:sp>
            <p:nvSpPr>
              <p:cNvPr id="393610" name="Rectangle 394"/>
              <p:cNvSpPr>
                <a:spLocks noChangeArrowheads="1"/>
              </p:cNvSpPr>
              <p:nvPr userDrawn="1"/>
            </p:nvSpPr>
            <p:spPr bwMode="gray">
              <a:xfrm>
                <a:off x="2665" y="1430"/>
                <a:ext cx="418" cy="89"/>
              </a:xfrm>
              <a:prstGeom prst="rect">
                <a:avLst/>
              </a:prstGeom>
              <a:solidFill>
                <a:srgbClr val="EF293D"/>
              </a:solidFill>
              <a:ln w="0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1200">
                  <a:solidFill>
                    <a:srgbClr val="000000"/>
                  </a:solidFill>
                  <a:latin typeface="Times New Roman" charset="0"/>
                  <a:ea typeface="+mn-ea"/>
                  <a:cs typeface="+mn-cs"/>
                </a:endParaRPr>
              </a:p>
            </p:txBody>
          </p:sp>
          <p:sp>
            <p:nvSpPr>
              <p:cNvPr id="393611" name="Freeform 395"/>
              <p:cNvSpPr>
                <a:spLocks noEditPoints="1"/>
              </p:cNvSpPr>
              <p:nvPr userDrawn="1"/>
            </p:nvSpPr>
            <p:spPr bwMode="gray">
              <a:xfrm>
                <a:off x="2687" y="1451"/>
                <a:ext cx="372" cy="48"/>
              </a:xfrm>
              <a:custGeom>
                <a:avLst/>
                <a:gdLst/>
                <a:ahLst/>
                <a:cxnLst>
                  <a:cxn ang="0">
                    <a:pos x="20927" y="2845"/>
                  </a:cxn>
                  <a:cxn ang="0">
                    <a:pos x="20984" y="1609"/>
                  </a:cxn>
                  <a:cxn ang="0">
                    <a:pos x="22181" y="2845"/>
                  </a:cxn>
                  <a:cxn ang="0">
                    <a:pos x="21497" y="0"/>
                  </a:cxn>
                  <a:cxn ang="0">
                    <a:pos x="21440" y="1293"/>
                  </a:cxn>
                  <a:cxn ang="0">
                    <a:pos x="20186" y="0"/>
                  </a:cxn>
                  <a:cxn ang="0">
                    <a:pos x="14113" y="2845"/>
                  </a:cxn>
                  <a:cxn ang="0">
                    <a:pos x="14854" y="1178"/>
                  </a:cxn>
                  <a:cxn ang="0">
                    <a:pos x="15595" y="2184"/>
                  </a:cxn>
                  <a:cxn ang="0">
                    <a:pos x="16023" y="2845"/>
                  </a:cxn>
                  <a:cxn ang="0">
                    <a:pos x="16764" y="0"/>
                  </a:cxn>
                  <a:cxn ang="0">
                    <a:pos x="15453" y="977"/>
                  </a:cxn>
                  <a:cxn ang="0">
                    <a:pos x="15025" y="0"/>
                  </a:cxn>
                  <a:cxn ang="0">
                    <a:pos x="14113" y="2845"/>
                  </a:cxn>
                  <a:cxn ang="0">
                    <a:pos x="13329" y="2845"/>
                  </a:cxn>
                  <a:cxn ang="0">
                    <a:pos x="12431" y="661"/>
                  </a:cxn>
                  <a:cxn ang="0">
                    <a:pos x="13543" y="0"/>
                  </a:cxn>
                  <a:cxn ang="0">
                    <a:pos x="11690" y="718"/>
                  </a:cxn>
                  <a:cxn ang="0">
                    <a:pos x="11690" y="2212"/>
                  </a:cxn>
                  <a:cxn ang="0">
                    <a:pos x="9979" y="2845"/>
                  </a:cxn>
                  <a:cxn ang="0">
                    <a:pos x="10720" y="690"/>
                  </a:cxn>
                  <a:cxn ang="0">
                    <a:pos x="11404" y="0"/>
                  </a:cxn>
                  <a:cxn ang="0">
                    <a:pos x="9380" y="690"/>
                  </a:cxn>
                  <a:cxn ang="0">
                    <a:pos x="9979" y="2845"/>
                  </a:cxn>
                  <a:cxn ang="0">
                    <a:pos x="8268" y="2845"/>
                  </a:cxn>
                  <a:cxn ang="0">
                    <a:pos x="8853" y="1839"/>
                  </a:cxn>
                  <a:cxn ang="0">
                    <a:pos x="8268" y="1207"/>
                  </a:cxn>
                  <a:cxn ang="0">
                    <a:pos x="8924" y="661"/>
                  </a:cxn>
                  <a:cxn ang="0">
                    <a:pos x="7499" y="0"/>
                  </a:cxn>
                  <a:cxn ang="0">
                    <a:pos x="2994" y="632"/>
                  </a:cxn>
                  <a:cxn ang="0">
                    <a:pos x="3393" y="1235"/>
                  </a:cxn>
                  <a:cxn ang="0">
                    <a:pos x="2994" y="632"/>
                  </a:cxn>
                  <a:cxn ang="0">
                    <a:pos x="3564" y="0"/>
                  </a:cxn>
                  <a:cxn ang="0">
                    <a:pos x="2224" y="2845"/>
                  </a:cxn>
                  <a:cxn ang="0">
                    <a:pos x="2965" y="1695"/>
                  </a:cxn>
                  <a:cxn ang="0">
                    <a:pos x="4362" y="2845"/>
                  </a:cxn>
                  <a:cxn ang="0">
                    <a:pos x="4077" y="1408"/>
                  </a:cxn>
                  <a:cxn ang="0">
                    <a:pos x="18760" y="603"/>
                  </a:cxn>
                  <a:cxn ang="0">
                    <a:pos x="18247" y="1264"/>
                  </a:cxn>
                  <a:cxn ang="0">
                    <a:pos x="18760" y="603"/>
                  </a:cxn>
                  <a:cxn ang="0">
                    <a:pos x="17962" y="0"/>
                  </a:cxn>
                  <a:cxn ang="0">
                    <a:pos x="17562" y="2845"/>
                  </a:cxn>
                  <a:cxn ang="0">
                    <a:pos x="18247" y="1896"/>
                  </a:cxn>
                  <a:cxn ang="0">
                    <a:pos x="18760" y="2845"/>
                  </a:cxn>
                  <a:cxn ang="0">
                    <a:pos x="19444" y="345"/>
                  </a:cxn>
                  <a:cxn ang="0">
                    <a:pos x="6073" y="603"/>
                  </a:cxn>
                  <a:cxn ang="0">
                    <a:pos x="5560" y="1264"/>
                  </a:cxn>
                  <a:cxn ang="0">
                    <a:pos x="6073" y="603"/>
                  </a:cxn>
                  <a:cxn ang="0">
                    <a:pos x="5275" y="0"/>
                  </a:cxn>
                  <a:cxn ang="0">
                    <a:pos x="4875" y="2845"/>
                  </a:cxn>
                  <a:cxn ang="0">
                    <a:pos x="5559" y="1896"/>
                  </a:cxn>
                  <a:cxn ang="0">
                    <a:pos x="6073" y="2845"/>
                  </a:cxn>
                  <a:cxn ang="0">
                    <a:pos x="6757" y="345"/>
                  </a:cxn>
                  <a:cxn ang="0">
                    <a:pos x="1540" y="0"/>
                  </a:cxn>
                  <a:cxn ang="0">
                    <a:pos x="0" y="402"/>
                  </a:cxn>
                  <a:cxn ang="0">
                    <a:pos x="399" y="2845"/>
                  </a:cxn>
                  <a:cxn ang="0">
                    <a:pos x="1540" y="2212"/>
                  </a:cxn>
                  <a:cxn ang="0">
                    <a:pos x="741" y="632"/>
                  </a:cxn>
                  <a:cxn ang="0">
                    <a:pos x="1540" y="0"/>
                  </a:cxn>
                </a:cxnLst>
                <a:rect l="0" t="0" r="r" b="b"/>
                <a:pathLst>
                  <a:path w="22181" h="2845">
                    <a:moveTo>
                      <a:pt x="20186" y="2845"/>
                    </a:moveTo>
                    <a:lnTo>
                      <a:pt x="20927" y="2845"/>
                    </a:lnTo>
                    <a:lnTo>
                      <a:pt x="20927" y="1609"/>
                    </a:lnTo>
                    <a:lnTo>
                      <a:pt x="20984" y="1609"/>
                    </a:lnTo>
                    <a:lnTo>
                      <a:pt x="21497" y="2845"/>
                    </a:lnTo>
                    <a:lnTo>
                      <a:pt x="22181" y="2845"/>
                    </a:lnTo>
                    <a:lnTo>
                      <a:pt x="22181" y="0"/>
                    </a:lnTo>
                    <a:lnTo>
                      <a:pt x="21497" y="0"/>
                    </a:lnTo>
                    <a:lnTo>
                      <a:pt x="21497" y="1293"/>
                    </a:lnTo>
                    <a:lnTo>
                      <a:pt x="21440" y="1293"/>
                    </a:lnTo>
                    <a:lnTo>
                      <a:pt x="20855" y="0"/>
                    </a:lnTo>
                    <a:lnTo>
                      <a:pt x="20186" y="0"/>
                    </a:lnTo>
                    <a:lnTo>
                      <a:pt x="20186" y="2845"/>
                    </a:lnTo>
                    <a:close/>
                    <a:moveTo>
                      <a:pt x="14113" y="2845"/>
                    </a:moveTo>
                    <a:lnTo>
                      <a:pt x="14854" y="2845"/>
                    </a:lnTo>
                    <a:lnTo>
                      <a:pt x="14854" y="1178"/>
                    </a:lnTo>
                    <a:lnTo>
                      <a:pt x="15282" y="2184"/>
                    </a:lnTo>
                    <a:lnTo>
                      <a:pt x="15595" y="2184"/>
                    </a:lnTo>
                    <a:lnTo>
                      <a:pt x="16023" y="1178"/>
                    </a:lnTo>
                    <a:lnTo>
                      <a:pt x="16023" y="2845"/>
                    </a:lnTo>
                    <a:lnTo>
                      <a:pt x="16764" y="2845"/>
                    </a:lnTo>
                    <a:lnTo>
                      <a:pt x="16764" y="0"/>
                    </a:lnTo>
                    <a:lnTo>
                      <a:pt x="15852" y="0"/>
                    </a:lnTo>
                    <a:lnTo>
                      <a:pt x="15453" y="977"/>
                    </a:lnTo>
                    <a:lnTo>
                      <a:pt x="15424" y="977"/>
                    </a:lnTo>
                    <a:lnTo>
                      <a:pt x="15025" y="0"/>
                    </a:lnTo>
                    <a:lnTo>
                      <a:pt x="14113" y="0"/>
                    </a:lnTo>
                    <a:lnTo>
                      <a:pt x="14113" y="2845"/>
                    </a:lnTo>
                    <a:close/>
                    <a:moveTo>
                      <a:pt x="11490" y="2845"/>
                    </a:moveTo>
                    <a:lnTo>
                      <a:pt x="13329" y="2845"/>
                    </a:lnTo>
                    <a:lnTo>
                      <a:pt x="13543" y="2184"/>
                    </a:lnTo>
                    <a:lnTo>
                      <a:pt x="12431" y="661"/>
                    </a:lnTo>
                    <a:lnTo>
                      <a:pt x="13343" y="661"/>
                    </a:lnTo>
                    <a:lnTo>
                      <a:pt x="13543" y="0"/>
                    </a:lnTo>
                    <a:lnTo>
                      <a:pt x="11860" y="0"/>
                    </a:lnTo>
                    <a:lnTo>
                      <a:pt x="11690" y="718"/>
                    </a:lnTo>
                    <a:lnTo>
                      <a:pt x="12716" y="2212"/>
                    </a:lnTo>
                    <a:lnTo>
                      <a:pt x="11690" y="2212"/>
                    </a:lnTo>
                    <a:lnTo>
                      <a:pt x="11490" y="2845"/>
                    </a:lnTo>
                    <a:close/>
                    <a:moveTo>
                      <a:pt x="9979" y="2845"/>
                    </a:moveTo>
                    <a:lnTo>
                      <a:pt x="10720" y="2845"/>
                    </a:lnTo>
                    <a:lnTo>
                      <a:pt x="10720" y="690"/>
                    </a:lnTo>
                    <a:lnTo>
                      <a:pt x="11191" y="690"/>
                    </a:lnTo>
                    <a:lnTo>
                      <a:pt x="11404" y="0"/>
                    </a:lnTo>
                    <a:lnTo>
                      <a:pt x="9594" y="0"/>
                    </a:lnTo>
                    <a:lnTo>
                      <a:pt x="9380" y="690"/>
                    </a:lnTo>
                    <a:lnTo>
                      <a:pt x="9979" y="690"/>
                    </a:lnTo>
                    <a:lnTo>
                      <a:pt x="9979" y="2845"/>
                    </a:lnTo>
                    <a:close/>
                    <a:moveTo>
                      <a:pt x="7499" y="2845"/>
                    </a:moveTo>
                    <a:lnTo>
                      <a:pt x="8268" y="2845"/>
                    </a:lnTo>
                    <a:lnTo>
                      <a:pt x="8268" y="1839"/>
                    </a:lnTo>
                    <a:lnTo>
                      <a:pt x="8853" y="1839"/>
                    </a:lnTo>
                    <a:lnTo>
                      <a:pt x="8853" y="1207"/>
                    </a:lnTo>
                    <a:lnTo>
                      <a:pt x="8268" y="1207"/>
                    </a:lnTo>
                    <a:lnTo>
                      <a:pt x="8268" y="661"/>
                    </a:lnTo>
                    <a:lnTo>
                      <a:pt x="8924" y="661"/>
                    </a:lnTo>
                    <a:lnTo>
                      <a:pt x="8924" y="0"/>
                    </a:lnTo>
                    <a:lnTo>
                      <a:pt x="7499" y="0"/>
                    </a:lnTo>
                    <a:lnTo>
                      <a:pt x="7499" y="2845"/>
                    </a:lnTo>
                    <a:close/>
                    <a:moveTo>
                      <a:pt x="2994" y="632"/>
                    </a:moveTo>
                    <a:lnTo>
                      <a:pt x="3393" y="632"/>
                    </a:lnTo>
                    <a:lnTo>
                      <a:pt x="3393" y="1235"/>
                    </a:lnTo>
                    <a:lnTo>
                      <a:pt x="2994" y="1235"/>
                    </a:lnTo>
                    <a:lnTo>
                      <a:pt x="2994" y="632"/>
                    </a:lnTo>
                    <a:close/>
                    <a:moveTo>
                      <a:pt x="4077" y="345"/>
                    </a:moveTo>
                    <a:lnTo>
                      <a:pt x="3564" y="0"/>
                    </a:lnTo>
                    <a:lnTo>
                      <a:pt x="2224" y="0"/>
                    </a:lnTo>
                    <a:lnTo>
                      <a:pt x="2224" y="2845"/>
                    </a:lnTo>
                    <a:lnTo>
                      <a:pt x="2965" y="2845"/>
                    </a:lnTo>
                    <a:lnTo>
                      <a:pt x="2965" y="1695"/>
                    </a:lnTo>
                    <a:lnTo>
                      <a:pt x="3592" y="2845"/>
                    </a:lnTo>
                    <a:lnTo>
                      <a:pt x="4362" y="2845"/>
                    </a:lnTo>
                    <a:lnTo>
                      <a:pt x="3678" y="1666"/>
                    </a:lnTo>
                    <a:lnTo>
                      <a:pt x="4077" y="1408"/>
                    </a:lnTo>
                    <a:lnTo>
                      <a:pt x="4077" y="345"/>
                    </a:lnTo>
                    <a:close/>
                    <a:moveTo>
                      <a:pt x="18760" y="603"/>
                    </a:moveTo>
                    <a:lnTo>
                      <a:pt x="18247" y="603"/>
                    </a:lnTo>
                    <a:lnTo>
                      <a:pt x="18247" y="1264"/>
                    </a:lnTo>
                    <a:lnTo>
                      <a:pt x="18760" y="1264"/>
                    </a:lnTo>
                    <a:lnTo>
                      <a:pt x="18760" y="603"/>
                    </a:lnTo>
                    <a:close/>
                    <a:moveTo>
                      <a:pt x="19045" y="0"/>
                    </a:moveTo>
                    <a:lnTo>
                      <a:pt x="17962" y="0"/>
                    </a:lnTo>
                    <a:lnTo>
                      <a:pt x="17562" y="345"/>
                    </a:lnTo>
                    <a:lnTo>
                      <a:pt x="17562" y="2845"/>
                    </a:lnTo>
                    <a:lnTo>
                      <a:pt x="18247" y="2845"/>
                    </a:lnTo>
                    <a:lnTo>
                      <a:pt x="18247" y="1896"/>
                    </a:lnTo>
                    <a:lnTo>
                      <a:pt x="18760" y="1896"/>
                    </a:lnTo>
                    <a:lnTo>
                      <a:pt x="18760" y="2845"/>
                    </a:lnTo>
                    <a:lnTo>
                      <a:pt x="19444" y="2845"/>
                    </a:lnTo>
                    <a:lnTo>
                      <a:pt x="19444" y="345"/>
                    </a:lnTo>
                    <a:lnTo>
                      <a:pt x="19045" y="0"/>
                    </a:lnTo>
                    <a:close/>
                    <a:moveTo>
                      <a:pt x="6073" y="603"/>
                    </a:moveTo>
                    <a:lnTo>
                      <a:pt x="5560" y="603"/>
                    </a:lnTo>
                    <a:lnTo>
                      <a:pt x="5560" y="1264"/>
                    </a:lnTo>
                    <a:lnTo>
                      <a:pt x="6073" y="1264"/>
                    </a:lnTo>
                    <a:lnTo>
                      <a:pt x="6073" y="603"/>
                    </a:lnTo>
                    <a:close/>
                    <a:moveTo>
                      <a:pt x="6358" y="0"/>
                    </a:moveTo>
                    <a:lnTo>
                      <a:pt x="5275" y="0"/>
                    </a:lnTo>
                    <a:lnTo>
                      <a:pt x="4875" y="345"/>
                    </a:lnTo>
                    <a:lnTo>
                      <a:pt x="4875" y="2845"/>
                    </a:lnTo>
                    <a:lnTo>
                      <a:pt x="5559" y="2845"/>
                    </a:lnTo>
                    <a:lnTo>
                      <a:pt x="5559" y="1896"/>
                    </a:lnTo>
                    <a:lnTo>
                      <a:pt x="6073" y="1896"/>
                    </a:lnTo>
                    <a:lnTo>
                      <a:pt x="6073" y="2845"/>
                    </a:lnTo>
                    <a:lnTo>
                      <a:pt x="6757" y="2845"/>
                    </a:lnTo>
                    <a:lnTo>
                      <a:pt x="6757" y="345"/>
                    </a:lnTo>
                    <a:lnTo>
                      <a:pt x="6358" y="0"/>
                    </a:lnTo>
                    <a:close/>
                    <a:moveTo>
                      <a:pt x="1540" y="0"/>
                    </a:moveTo>
                    <a:lnTo>
                      <a:pt x="399" y="0"/>
                    </a:lnTo>
                    <a:lnTo>
                      <a:pt x="0" y="402"/>
                    </a:lnTo>
                    <a:lnTo>
                      <a:pt x="0" y="2442"/>
                    </a:lnTo>
                    <a:lnTo>
                      <a:pt x="399" y="2845"/>
                    </a:lnTo>
                    <a:lnTo>
                      <a:pt x="1540" y="2845"/>
                    </a:lnTo>
                    <a:lnTo>
                      <a:pt x="1540" y="2212"/>
                    </a:lnTo>
                    <a:lnTo>
                      <a:pt x="741" y="2212"/>
                    </a:lnTo>
                    <a:lnTo>
                      <a:pt x="741" y="632"/>
                    </a:lnTo>
                    <a:lnTo>
                      <a:pt x="1540" y="632"/>
                    </a:lnTo>
                    <a:lnTo>
                      <a:pt x="1540" y="0"/>
                    </a:lnTo>
                    <a:close/>
                  </a:path>
                </a:pathLst>
              </a:custGeom>
              <a:solidFill>
                <a:srgbClr val="EF293D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1200">
                  <a:solidFill>
                    <a:srgbClr val="000000"/>
                  </a:solidFill>
                  <a:latin typeface="Times New Roman" charset="0"/>
                  <a:ea typeface="+mn-ea"/>
                  <a:cs typeface="+mn-cs"/>
                </a:endParaRPr>
              </a:p>
            </p:txBody>
          </p:sp>
          <p:sp>
            <p:nvSpPr>
              <p:cNvPr id="393612" name="Freeform 396"/>
              <p:cNvSpPr>
                <a:spLocks noEditPoints="1"/>
              </p:cNvSpPr>
              <p:nvPr userDrawn="1"/>
            </p:nvSpPr>
            <p:spPr bwMode="gray">
              <a:xfrm>
                <a:off x="2687" y="1451"/>
                <a:ext cx="372" cy="48"/>
              </a:xfrm>
              <a:custGeom>
                <a:avLst/>
                <a:gdLst/>
                <a:ahLst/>
                <a:cxnLst>
                  <a:cxn ang="0">
                    <a:pos x="20927" y="2845"/>
                  </a:cxn>
                  <a:cxn ang="0">
                    <a:pos x="20984" y="1609"/>
                  </a:cxn>
                  <a:cxn ang="0">
                    <a:pos x="22181" y="2845"/>
                  </a:cxn>
                  <a:cxn ang="0">
                    <a:pos x="21497" y="0"/>
                  </a:cxn>
                  <a:cxn ang="0">
                    <a:pos x="21440" y="1293"/>
                  </a:cxn>
                  <a:cxn ang="0">
                    <a:pos x="20186" y="0"/>
                  </a:cxn>
                  <a:cxn ang="0">
                    <a:pos x="14113" y="2845"/>
                  </a:cxn>
                  <a:cxn ang="0">
                    <a:pos x="14854" y="1178"/>
                  </a:cxn>
                  <a:cxn ang="0">
                    <a:pos x="15595" y="2184"/>
                  </a:cxn>
                  <a:cxn ang="0">
                    <a:pos x="16023" y="2845"/>
                  </a:cxn>
                  <a:cxn ang="0">
                    <a:pos x="16764" y="0"/>
                  </a:cxn>
                  <a:cxn ang="0">
                    <a:pos x="15453" y="977"/>
                  </a:cxn>
                  <a:cxn ang="0">
                    <a:pos x="15025" y="0"/>
                  </a:cxn>
                  <a:cxn ang="0">
                    <a:pos x="14113" y="2845"/>
                  </a:cxn>
                  <a:cxn ang="0">
                    <a:pos x="13329" y="2845"/>
                  </a:cxn>
                  <a:cxn ang="0">
                    <a:pos x="12431" y="661"/>
                  </a:cxn>
                  <a:cxn ang="0">
                    <a:pos x="13543" y="0"/>
                  </a:cxn>
                  <a:cxn ang="0">
                    <a:pos x="11690" y="718"/>
                  </a:cxn>
                  <a:cxn ang="0">
                    <a:pos x="11690" y="2212"/>
                  </a:cxn>
                  <a:cxn ang="0">
                    <a:pos x="9979" y="2845"/>
                  </a:cxn>
                  <a:cxn ang="0">
                    <a:pos x="10720" y="690"/>
                  </a:cxn>
                  <a:cxn ang="0">
                    <a:pos x="11404" y="0"/>
                  </a:cxn>
                  <a:cxn ang="0">
                    <a:pos x="9380" y="690"/>
                  </a:cxn>
                  <a:cxn ang="0">
                    <a:pos x="9979" y="2845"/>
                  </a:cxn>
                  <a:cxn ang="0">
                    <a:pos x="8268" y="2845"/>
                  </a:cxn>
                  <a:cxn ang="0">
                    <a:pos x="8853" y="1839"/>
                  </a:cxn>
                  <a:cxn ang="0">
                    <a:pos x="8268" y="1207"/>
                  </a:cxn>
                  <a:cxn ang="0">
                    <a:pos x="8924" y="661"/>
                  </a:cxn>
                  <a:cxn ang="0">
                    <a:pos x="7499" y="0"/>
                  </a:cxn>
                  <a:cxn ang="0">
                    <a:pos x="2994" y="632"/>
                  </a:cxn>
                  <a:cxn ang="0">
                    <a:pos x="3393" y="1235"/>
                  </a:cxn>
                  <a:cxn ang="0">
                    <a:pos x="2994" y="632"/>
                  </a:cxn>
                  <a:cxn ang="0">
                    <a:pos x="3564" y="0"/>
                  </a:cxn>
                  <a:cxn ang="0">
                    <a:pos x="2224" y="2845"/>
                  </a:cxn>
                  <a:cxn ang="0">
                    <a:pos x="2965" y="1695"/>
                  </a:cxn>
                  <a:cxn ang="0">
                    <a:pos x="4362" y="2845"/>
                  </a:cxn>
                  <a:cxn ang="0">
                    <a:pos x="4077" y="1408"/>
                  </a:cxn>
                  <a:cxn ang="0">
                    <a:pos x="18760" y="603"/>
                  </a:cxn>
                  <a:cxn ang="0">
                    <a:pos x="18247" y="1264"/>
                  </a:cxn>
                  <a:cxn ang="0">
                    <a:pos x="18760" y="603"/>
                  </a:cxn>
                  <a:cxn ang="0">
                    <a:pos x="17962" y="0"/>
                  </a:cxn>
                  <a:cxn ang="0">
                    <a:pos x="17562" y="2845"/>
                  </a:cxn>
                  <a:cxn ang="0">
                    <a:pos x="18247" y="1896"/>
                  </a:cxn>
                  <a:cxn ang="0">
                    <a:pos x="18760" y="2845"/>
                  </a:cxn>
                  <a:cxn ang="0">
                    <a:pos x="19444" y="345"/>
                  </a:cxn>
                  <a:cxn ang="0">
                    <a:pos x="6073" y="603"/>
                  </a:cxn>
                  <a:cxn ang="0">
                    <a:pos x="5560" y="1264"/>
                  </a:cxn>
                  <a:cxn ang="0">
                    <a:pos x="6073" y="603"/>
                  </a:cxn>
                  <a:cxn ang="0">
                    <a:pos x="5275" y="0"/>
                  </a:cxn>
                  <a:cxn ang="0">
                    <a:pos x="4875" y="2845"/>
                  </a:cxn>
                  <a:cxn ang="0">
                    <a:pos x="5559" y="1896"/>
                  </a:cxn>
                  <a:cxn ang="0">
                    <a:pos x="6073" y="2845"/>
                  </a:cxn>
                  <a:cxn ang="0">
                    <a:pos x="6757" y="345"/>
                  </a:cxn>
                  <a:cxn ang="0">
                    <a:pos x="1540" y="0"/>
                  </a:cxn>
                  <a:cxn ang="0">
                    <a:pos x="0" y="402"/>
                  </a:cxn>
                  <a:cxn ang="0">
                    <a:pos x="399" y="2845"/>
                  </a:cxn>
                  <a:cxn ang="0">
                    <a:pos x="1540" y="2212"/>
                  </a:cxn>
                  <a:cxn ang="0">
                    <a:pos x="741" y="632"/>
                  </a:cxn>
                  <a:cxn ang="0">
                    <a:pos x="1540" y="0"/>
                  </a:cxn>
                </a:cxnLst>
                <a:rect l="0" t="0" r="r" b="b"/>
                <a:pathLst>
                  <a:path w="22181" h="2845">
                    <a:moveTo>
                      <a:pt x="20186" y="2845"/>
                    </a:moveTo>
                    <a:lnTo>
                      <a:pt x="20927" y="2845"/>
                    </a:lnTo>
                    <a:lnTo>
                      <a:pt x="20927" y="1609"/>
                    </a:lnTo>
                    <a:lnTo>
                      <a:pt x="20984" y="1609"/>
                    </a:lnTo>
                    <a:lnTo>
                      <a:pt x="21497" y="2845"/>
                    </a:lnTo>
                    <a:lnTo>
                      <a:pt x="22181" y="2845"/>
                    </a:lnTo>
                    <a:lnTo>
                      <a:pt x="22181" y="0"/>
                    </a:lnTo>
                    <a:lnTo>
                      <a:pt x="21497" y="0"/>
                    </a:lnTo>
                    <a:lnTo>
                      <a:pt x="21497" y="1293"/>
                    </a:lnTo>
                    <a:lnTo>
                      <a:pt x="21440" y="1293"/>
                    </a:lnTo>
                    <a:lnTo>
                      <a:pt x="20855" y="0"/>
                    </a:lnTo>
                    <a:lnTo>
                      <a:pt x="20186" y="0"/>
                    </a:lnTo>
                    <a:lnTo>
                      <a:pt x="20186" y="2845"/>
                    </a:lnTo>
                    <a:close/>
                    <a:moveTo>
                      <a:pt x="14113" y="2845"/>
                    </a:moveTo>
                    <a:lnTo>
                      <a:pt x="14854" y="2845"/>
                    </a:lnTo>
                    <a:lnTo>
                      <a:pt x="14854" y="1178"/>
                    </a:lnTo>
                    <a:lnTo>
                      <a:pt x="15282" y="2184"/>
                    </a:lnTo>
                    <a:lnTo>
                      <a:pt x="15595" y="2184"/>
                    </a:lnTo>
                    <a:lnTo>
                      <a:pt x="16023" y="1178"/>
                    </a:lnTo>
                    <a:lnTo>
                      <a:pt x="16023" y="2845"/>
                    </a:lnTo>
                    <a:lnTo>
                      <a:pt x="16764" y="2845"/>
                    </a:lnTo>
                    <a:lnTo>
                      <a:pt x="16764" y="0"/>
                    </a:lnTo>
                    <a:lnTo>
                      <a:pt x="15852" y="0"/>
                    </a:lnTo>
                    <a:lnTo>
                      <a:pt x="15453" y="977"/>
                    </a:lnTo>
                    <a:lnTo>
                      <a:pt x="15424" y="977"/>
                    </a:lnTo>
                    <a:lnTo>
                      <a:pt x="15025" y="0"/>
                    </a:lnTo>
                    <a:lnTo>
                      <a:pt x="14113" y="0"/>
                    </a:lnTo>
                    <a:lnTo>
                      <a:pt x="14113" y="2845"/>
                    </a:lnTo>
                    <a:close/>
                    <a:moveTo>
                      <a:pt x="11490" y="2845"/>
                    </a:moveTo>
                    <a:lnTo>
                      <a:pt x="13329" y="2845"/>
                    </a:lnTo>
                    <a:lnTo>
                      <a:pt x="13543" y="2184"/>
                    </a:lnTo>
                    <a:lnTo>
                      <a:pt x="12431" y="661"/>
                    </a:lnTo>
                    <a:lnTo>
                      <a:pt x="13343" y="661"/>
                    </a:lnTo>
                    <a:lnTo>
                      <a:pt x="13543" y="0"/>
                    </a:lnTo>
                    <a:lnTo>
                      <a:pt x="11860" y="0"/>
                    </a:lnTo>
                    <a:lnTo>
                      <a:pt x="11690" y="718"/>
                    </a:lnTo>
                    <a:lnTo>
                      <a:pt x="12716" y="2212"/>
                    </a:lnTo>
                    <a:lnTo>
                      <a:pt x="11690" y="2212"/>
                    </a:lnTo>
                    <a:lnTo>
                      <a:pt x="11490" y="2845"/>
                    </a:lnTo>
                    <a:close/>
                    <a:moveTo>
                      <a:pt x="9979" y="2845"/>
                    </a:moveTo>
                    <a:lnTo>
                      <a:pt x="10720" y="2845"/>
                    </a:lnTo>
                    <a:lnTo>
                      <a:pt x="10720" y="690"/>
                    </a:lnTo>
                    <a:lnTo>
                      <a:pt x="11191" y="690"/>
                    </a:lnTo>
                    <a:lnTo>
                      <a:pt x="11404" y="0"/>
                    </a:lnTo>
                    <a:lnTo>
                      <a:pt x="9594" y="0"/>
                    </a:lnTo>
                    <a:lnTo>
                      <a:pt x="9380" y="690"/>
                    </a:lnTo>
                    <a:lnTo>
                      <a:pt x="9979" y="690"/>
                    </a:lnTo>
                    <a:lnTo>
                      <a:pt x="9979" y="2845"/>
                    </a:lnTo>
                    <a:close/>
                    <a:moveTo>
                      <a:pt x="7499" y="2845"/>
                    </a:moveTo>
                    <a:lnTo>
                      <a:pt x="8268" y="2845"/>
                    </a:lnTo>
                    <a:lnTo>
                      <a:pt x="8268" y="1839"/>
                    </a:lnTo>
                    <a:lnTo>
                      <a:pt x="8853" y="1839"/>
                    </a:lnTo>
                    <a:lnTo>
                      <a:pt x="8853" y="1207"/>
                    </a:lnTo>
                    <a:lnTo>
                      <a:pt x="8268" y="1207"/>
                    </a:lnTo>
                    <a:lnTo>
                      <a:pt x="8268" y="661"/>
                    </a:lnTo>
                    <a:lnTo>
                      <a:pt x="8924" y="661"/>
                    </a:lnTo>
                    <a:lnTo>
                      <a:pt x="8924" y="0"/>
                    </a:lnTo>
                    <a:lnTo>
                      <a:pt x="7499" y="0"/>
                    </a:lnTo>
                    <a:lnTo>
                      <a:pt x="7499" y="2845"/>
                    </a:lnTo>
                    <a:close/>
                    <a:moveTo>
                      <a:pt x="2994" y="632"/>
                    </a:moveTo>
                    <a:lnTo>
                      <a:pt x="3393" y="632"/>
                    </a:lnTo>
                    <a:lnTo>
                      <a:pt x="3393" y="1235"/>
                    </a:lnTo>
                    <a:lnTo>
                      <a:pt x="2994" y="1235"/>
                    </a:lnTo>
                    <a:lnTo>
                      <a:pt x="2994" y="632"/>
                    </a:lnTo>
                    <a:close/>
                    <a:moveTo>
                      <a:pt x="4077" y="345"/>
                    </a:moveTo>
                    <a:lnTo>
                      <a:pt x="3564" y="0"/>
                    </a:lnTo>
                    <a:lnTo>
                      <a:pt x="2224" y="0"/>
                    </a:lnTo>
                    <a:lnTo>
                      <a:pt x="2224" y="2845"/>
                    </a:lnTo>
                    <a:lnTo>
                      <a:pt x="2965" y="2845"/>
                    </a:lnTo>
                    <a:lnTo>
                      <a:pt x="2965" y="1695"/>
                    </a:lnTo>
                    <a:lnTo>
                      <a:pt x="3592" y="2845"/>
                    </a:lnTo>
                    <a:lnTo>
                      <a:pt x="4362" y="2845"/>
                    </a:lnTo>
                    <a:lnTo>
                      <a:pt x="3678" y="1666"/>
                    </a:lnTo>
                    <a:lnTo>
                      <a:pt x="4077" y="1408"/>
                    </a:lnTo>
                    <a:lnTo>
                      <a:pt x="4077" y="345"/>
                    </a:lnTo>
                    <a:close/>
                    <a:moveTo>
                      <a:pt x="18760" y="603"/>
                    </a:moveTo>
                    <a:lnTo>
                      <a:pt x="18247" y="603"/>
                    </a:lnTo>
                    <a:lnTo>
                      <a:pt x="18247" y="1264"/>
                    </a:lnTo>
                    <a:lnTo>
                      <a:pt x="18760" y="1264"/>
                    </a:lnTo>
                    <a:lnTo>
                      <a:pt x="18760" y="603"/>
                    </a:lnTo>
                    <a:close/>
                    <a:moveTo>
                      <a:pt x="19045" y="0"/>
                    </a:moveTo>
                    <a:lnTo>
                      <a:pt x="17962" y="0"/>
                    </a:lnTo>
                    <a:lnTo>
                      <a:pt x="17562" y="345"/>
                    </a:lnTo>
                    <a:lnTo>
                      <a:pt x="17562" y="2845"/>
                    </a:lnTo>
                    <a:lnTo>
                      <a:pt x="18247" y="2845"/>
                    </a:lnTo>
                    <a:lnTo>
                      <a:pt x="18247" y="1896"/>
                    </a:lnTo>
                    <a:lnTo>
                      <a:pt x="18760" y="1896"/>
                    </a:lnTo>
                    <a:lnTo>
                      <a:pt x="18760" y="2845"/>
                    </a:lnTo>
                    <a:lnTo>
                      <a:pt x="19444" y="2845"/>
                    </a:lnTo>
                    <a:lnTo>
                      <a:pt x="19444" y="345"/>
                    </a:lnTo>
                    <a:lnTo>
                      <a:pt x="19045" y="0"/>
                    </a:lnTo>
                    <a:close/>
                    <a:moveTo>
                      <a:pt x="6073" y="603"/>
                    </a:moveTo>
                    <a:lnTo>
                      <a:pt x="5560" y="603"/>
                    </a:lnTo>
                    <a:lnTo>
                      <a:pt x="5560" y="1264"/>
                    </a:lnTo>
                    <a:lnTo>
                      <a:pt x="6073" y="1264"/>
                    </a:lnTo>
                    <a:lnTo>
                      <a:pt x="6073" y="603"/>
                    </a:lnTo>
                    <a:close/>
                    <a:moveTo>
                      <a:pt x="6358" y="0"/>
                    </a:moveTo>
                    <a:lnTo>
                      <a:pt x="5275" y="0"/>
                    </a:lnTo>
                    <a:lnTo>
                      <a:pt x="4875" y="345"/>
                    </a:lnTo>
                    <a:lnTo>
                      <a:pt x="4875" y="2845"/>
                    </a:lnTo>
                    <a:lnTo>
                      <a:pt x="5559" y="2845"/>
                    </a:lnTo>
                    <a:lnTo>
                      <a:pt x="5559" y="1896"/>
                    </a:lnTo>
                    <a:lnTo>
                      <a:pt x="6073" y="1896"/>
                    </a:lnTo>
                    <a:lnTo>
                      <a:pt x="6073" y="2845"/>
                    </a:lnTo>
                    <a:lnTo>
                      <a:pt x="6757" y="2845"/>
                    </a:lnTo>
                    <a:lnTo>
                      <a:pt x="6757" y="345"/>
                    </a:lnTo>
                    <a:lnTo>
                      <a:pt x="6358" y="0"/>
                    </a:lnTo>
                    <a:close/>
                    <a:moveTo>
                      <a:pt x="1540" y="0"/>
                    </a:moveTo>
                    <a:lnTo>
                      <a:pt x="399" y="0"/>
                    </a:lnTo>
                    <a:lnTo>
                      <a:pt x="0" y="402"/>
                    </a:lnTo>
                    <a:lnTo>
                      <a:pt x="0" y="2442"/>
                    </a:lnTo>
                    <a:lnTo>
                      <a:pt x="399" y="2845"/>
                    </a:lnTo>
                    <a:lnTo>
                      <a:pt x="1540" y="2845"/>
                    </a:lnTo>
                    <a:lnTo>
                      <a:pt x="1540" y="2212"/>
                    </a:lnTo>
                    <a:lnTo>
                      <a:pt x="741" y="2212"/>
                    </a:lnTo>
                    <a:lnTo>
                      <a:pt x="741" y="632"/>
                    </a:lnTo>
                    <a:lnTo>
                      <a:pt x="1540" y="632"/>
                    </a:lnTo>
                    <a:lnTo>
                      <a:pt x="1540" y="0"/>
                    </a:lnTo>
                    <a:close/>
                  </a:path>
                </a:pathLst>
              </a:custGeom>
              <a:solidFill>
                <a:srgbClr val="231F2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1200">
                  <a:solidFill>
                    <a:srgbClr val="000000"/>
                  </a:solidFill>
                  <a:latin typeface="Times New Roman" charset="0"/>
                  <a:ea typeface="+mn-ea"/>
                  <a:cs typeface="+mn-cs"/>
                </a:endParaRPr>
              </a:p>
            </p:txBody>
          </p:sp>
          <p:sp>
            <p:nvSpPr>
              <p:cNvPr id="393613" name="Freeform 397"/>
              <p:cNvSpPr>
                <a:spLocks noEditPoints="1"/>
              </p:cNvSpPr>
              <p:nvPr userDrawn="1"/>
            </p:nvSpPr>
            <p:spPr bwMode="gray">
              <a:xfrm>
                <a:off x="2686" y="1450"/>
                <a:ext cx="372" cy="47"/>
              </a:xfrm>
              <a:custGeom>
                <a:avLst/>
                <a:gdLst/>
                <a:ahLst/>
                <a:cxnLst>
                  <a:cxn ang="0">
                    <a:pos x="20927" y="2845"/>
                  </a:cxn>
                  <a:cxn ang="0">
                    <a:pos x="20984" y="1609"/>
                  </a:cxn>
                  <a:cxn ang="0">
                    <a:pos x="22181" y="2845"/>
                  </a:cxn>
                  <a:cxn ang="0">
                    <a:pos x="21497" y="0"/>
                  </a:cxn>
                  <a:cxn ang="0">
                    <a:pos x="21440" y="1293"/>
                  </a:cxn>
                  <a:cxn ang="0">
                    <a:pos x="20186" y="0"/>
                  </a:cxn>
                  <a:cxn ang="0">
                    <a:pos x="14113" y="2845"/>
                  </a:cxn>
                  <a:cxn ang="0">
                    <a:pos x="14854" y="1178"/>
                  </a:cxn>
                  <a:cxn ang="0">
                    <a:pos x="15595" y="2184"/>
                  </a:cxn>
                  <a:cxn ang="0">
                    <a:pos x="16023" y="2845"/>
                  </a:cxn>
                  <a:cxn ang="0">
                    <a:pos x="16764" y="0"/>
                  </a:cxn>
                  <a:cxn ang="0">
                    <a:pos x="15453" y="977"/>
                  </a:cxn>
                  <a:cxn ang="0">
                    <a:pos x="15025" y="0"/>
                  </a:cxn>
                  <a:cxn ang="0">
                    <a:pos x="14113" y="2845"/>
                  </a:cxn>
                  <a:cxn ang="0">
                    <a:pos x="13329" y="2845"/>
                  </a:cxn>
                  <a:cxn ang="0">
                    <a:pos x="12431" y="661"/>
                  </a:cxn>
                  <a:cxn ang="0">
                    <a:pos x="13542" y="0"/>
                  </a:cxn>
                  <a:cxn ang="0">
                    <a:pos x="11689" y="719"/>
                  </a:cxn>
                  <a:cxn ang="0">
                    <a:pos x="11689" y="2213"/>
                  </a:cxn>
                  <a:cxn ang="0">
                    <a:pos x="9979" y="2845"/>
                  </a:cxn>
                  <a:cxn ang="0">
                    <a:pos x="10720" y="690"/>
                  </a:cxn>
                  <a:cxn ang="0">
                    <a:pos x="11404" y="0"/>
                  </a:cxn>
                  <a:cxn ang="0">
                    <a:pos x="9380" y="690"/>
                  </a:cxn>
                  <a:cxn ang="0">
                    <a:pos x="9979" y="2845"/>
                  </a:cxn>
                  <a:cxn ang="0">
                    <a:pos x="8268" y="2845"/>
                  </a:cxn>
                  <a:cxn ang="0">
                    <a:pos x="8853" y="1839"/>
                  </a:cxn>
                  <a:cxn ang="0">
                    <a:pos x="8268" y="1207"/>
                  </a:cxn>
                  <a:cxn ang="0">
                    <a:pos x="8924" y="661"/>
                  </a:cxn>
                  <a:cxn ang="0">
                    <a:pos x="7498" y="0"/>
                  </a:cxn>
                  <a:cxn ang="0">
                    <a:pos x="2994" y="632"/>
                  </a:cxn>
                  <a:cxn ang="0">
                    <a:pos x="3393" y="1236"/>
                  </a:cxn>
                  <a:cxn ang="0">
                    <a:pos x="2994" y="632"/>
                  </a:cxn>
                  <a:cxn ang="0">
                    <a:pos x="3564" y="0"/>
                  </a:cxn>
                  <a:cxn ang="0">
                    <a:pos x="2224" y="2845"/>
                  </a:cxn>
                  <a:cxn ang="0">
                    <a:pos x="2965" y="1695"/>
                  </a:cxn>
                  <a:cxn ang="0">
                    <a:pos x="4362" y="2845"/>
                  </a:cxn>
                  <a:cxn ang="0">
                    <a:pos x="4077" y="1408"/>
                  </a:cxn>
                  <a:cxn ang="0">
                    <a:pos x="18760" y="604"/>
                  </a:cxn>
                  <a:cxn ang="0">
                    <a:pos x="18247" y="1265"/>
                  </a:cxn>
                  <a:cxn ang="0">
                    <a:pos x="18760" y="604"/>
                  </a:cxn>
                  <a:cxn ang="0">
                    <a:pos x="17962" y="0"/>
                  </a:cxn>
                  <a:cxn ang="0">
                    <a:pos x="17563" y="2845"/>
                  </a:cxn>
                  <a:cxn ang="0">
                    <a:pos x="18247" y="1897"/>
                  </a:cxn>
                  <a:cxn ang="0">
                    <a:pos x="18760" y="2845"/>
                  </a:cxn>
                  <a:cxn ang="0">
                    <a:pos x="19444" y="345"/>
                  </a:cxn>
                  <a:cxn ang="0">
                    <a:pos x="6073" y="604"/>
                  </a:cxn>
                  <a:cxn ang="0">
                    <a:pos x="5560" y="1265"/>
                  </a:cxn>
                  <a:cxn ang="0">
                    <a:pos x="6073" y="604"/>
                  </a:cxn>
                  <a:cxn ang="0">
                    <a:pos x="5274" y="0"/>
                  </a:cxn>
                  <a:cxn ang="0">
                    <a:pos x="4875" y="2845"/>
                  </a:cxn>
                  <a:cxn ang="0">
                    <a:pos x="5560" y="1897"/>
                  </a:cxn>
                  <a:cxn ang="0">
                    <a:pos x="6073" y="2845"/>
                  </a:cxn>
                  <a:cxn ang="0">
                    <a:pos x="6757" y="345"/>
                  </a:cxn>
                  <a:cxn ang="0">
                    <a:pos x="1540" y="0"/>
                  </a:cxn>
                  <a:cxn ang="0">
                    <a:pos x="0" y="403"/>
                  </a:cxn>
                  <a:cxn ang="0">
                    <a:pos x="399" y="2845"/>
                  </a:cxn>
                  <a:cxn ang="0">
                    <a:pos x="1540" y="2213"/>
                  </a:cxn>
                  <a:cxn ang="0">
                    <a:pos x="742" y="632"/>
                  </a:cxn>
                  <a:cxn ang="0">
                    <a:pos x="1540" y="0"/>
                  </a:cxn>
                </a:cxnLst>
                <a:rect l="0" t="0" r="r" b="b"/>
                <a:pathLst>
                  <a:path w="22181" h="2845">
                    <a:moveTo>
                      <a:pt x="20186" y="2845"/>
                    </a:moveTo>
                    <a:lnTo>
                      <a:pt x="20927" y="2845"/>
                    </a:lnTo>
                    <a:lnTo>
                      <a:pt x="20927" y="1609"/>
                    </a:lnTo>
                    <a:lnTo>
                      <a:pt x="20984" y="1609"/>
                    </a:lnTo>
                    <a:lnTo>
                      <a:pt x="21497" y="2845"/>
                    </a:lnTo>
                    <a:lnTo>
                      <a:pt x="22181" y="2845"/>
                    </a:lnTo>
                    <a:lnTo>
                      <a:pt x="22181" y="0"/>
                    </a:lnTo>
                    <a:lnTo>
                      <a:pt x="21497" y="0"/>
                    </a:lnTo>
                    <a:lnTo>
                      <a:pt x="21497" y="1293"/>
                    </a:lnTo>
                    <a:lnTo>
                      <a:pt x="21440" y="1293"/>
                    </a:lnTo>
                    <a:lnTo>
                      <a:pt x="20855" y="0"/>
                    </a:lnTo>
                    <a:lnTo>
                      <a:pt x="20186" y="0"/>
                    </a:lnTo>
                    <a:lnTo>
                      <a:pt x="20186" y="2845"/>
                    </a:lnTo>
                    <a:close/>
                    <a:moveTo>
                      <a:pt x="14113" y="2845"/>
                    </a:moveTo>
                    <a:lnTo>
                      <a:pt x="14854" y="2845"/>
                    </a:lnTo>
                    <a:lnTo>
                      <a:pt x="14854" y="1178"/>
                    </a:lnTo>
                    <a:lnTo>
                      <a:pt x="15282" y="2184"/>
                    </a:lnTo>
                    <a:lnTo>
                      <a:pt x="15595" y="2184"/>
                    </a:lnTo>
                    <a:lnTo>
                      <a:pt x="16023" y="1178"/>
                    </a:lnTo>
                    <a:lnTo>
                      <a:pt x="16023" y="2845"/>
                    </a:lnTo>
                    <a:lnTo>
                      <a:pt x="16764" y="2845"/>
                    </a:lnTo>
                    <a:lnTo>
                      <a:pt x="16764" y="0"/>
                    </a:lnTo>
                    <a:lnTo>
                      <a:pt x="15852" y="0"/>
                    </a:lnTo>
                    <a:lnTo>
                      <a:pt x="15453" y="977"/>
                    </a:lnTo>
                    <a:lnTo>
                      <a:pt x="15425" y="977"/>
                    </a:lnTo>
                    <a:lnTo>
                      <a:pt x="15025" y="0"/>
                    </a:lnTo>
                    <a:lnTo>
                      <a:pt x="14113" y="0"/>
                    </a:lnTo>
                    <a:lnTo>
                      <a:pt x="14113" y="2845"/>
                    </a:lnTo>
                    <a:close/>
                    <a:moveTo>
                      <a:pt x="11490" y="2845"/>
                    </a:moveTo>
                    <a:lnTo>
                      <a:pt x="13329" y="2845"/>
                    </a:lnTo>
                    <a:lnTo>
                      <a:pt x="13542" y="2184"/>
                    </a:lnTo>
                    <a:lnTo>
                      <a:pt x="12431" y="661"/>
                    </a:lnTo>
                    <a:lnTo>
                      <a:pt x="13343" y="661"/>
                    </a:lnTo>
                    <a:lnTo>
                      <a:pt x="13542" y="0"/>
                    </a:lnTo>
                    <a:lnTo>
                      <a:pt x="11861" y="0"/>
                    </a:lnTo>
                    <a:lnTo>
                      <a:pt x="11689" y="719"/>
                    </a:lnTo>
                    <a:lnTo>
                      <a:pt x="12716" y="2213"/>
                    </a:lnTo>
                    <a:lnTo>
                      <a:pt x="11689" y="2213"/>
                    </a:lnTo>
                    <a:lnTo>
                      <a:pt x="11490" y="2845"/>
                    </a:lnTo>
                    <a:close/>
                    <a:moveTo>
                      <a:pt x="9979" y="2845"/>
                    </a:moveTo>
                    <a:lnTo>
                      <a:pt x="10720" y="2845"/>
                    </a:lnTo>
                    <a:lnTo>
                      <a:pt x="10720" y="690"/>
                    </a:lnTo>
                    <a:lnTo>
                      <a:pt x="11191" y="690"/>
                    </a:lnTo>
                    <a:lnTo>
                      <a:pt x="11404" y="0"/>
                    </a:lnTo>
                    <a:lnTo>
                      <a:pt x="9594" y="0"/>
                    </a:lnTo>
                    <a:lnTo>
                      <a:pt x="9380" y="690"/>
                    </a:lnTo>
                    <a:lnTo>
                      <a:pt x="9979" y="690"/>
                    </a:lnTo>
                    <a:lnTo>
                      <a:pt x="9979" y="2845"/>
                    </a:lnTo>
                    <a:close/>
                    <a:moveTo>
                      <a:pt x="7498" y="2845"/>
                    </a:moveTo>
                    <a:lnTo>
                      <a:pt x="8268" y="2845"/>
                    </a:lnTo>
                    <a:lnTo>
                      <a:pt x="8268" y="1839"/>
                    </a:lnTo>
                    <a:lnTo>
                      <a:pt x="8853" y="1839"/>
                    </a:lnTo>
                    <a:lnTo>
                      <a:pt x="8853" y="1207"/>
                    </a:lnTo>
                    <a:lnTo>
                      <a:pt x="8268" y="1207"/>
                    </a:lnTo>
                    <a:lnTo>
                      <a:pt x="8268" y="661"/>
                    </a:lnTo>
                    <a:lnTo>
                      <a:pt x="8924" y="661"/>
                    </a:lnTo>
                    <a:lnTo>
                      <a:pt x="8924" y="0"/>
                    </a:lnTo>
                    <a:lnTo>
                      <a:pt x="7498" y="0"/>
                    </a:lnTo>
                    <a:lnTo>
                      <a:pt x="7498" y="2845"/>
                    </a:lnTo>
                    <a:close/>
                    <a:moveTo>
                      <a:pt x="2994" y="632"/>
                    </a:moveTo>
                    <a:lnTo>
                      <a:pt x="3393" y="632"/>
                    </a:lnTo>
                    <a:lnTo>
                      <a:pt x="3393" y="1236"/>
                    </a:lnTo>
                    <a:lnTo>
                      <a:pt x="2994" y="1236"/>
                    </a:lnTo>
                    <a:lnTo>
                      <a:pt x="2994" y="632"/>
                    </a:lnTo>
                    <a:close/>
                    <a:moveTo>
                      <a:pt x="4077" y="345"/>
                    </a:moveTo>
                    <a:lnTo>
                      <a:pt x="3564" y="0"/>
                    </a:lnTo>
                    <a:lnTo>
                      <a:pt x="2224" y="0"/>
                    </a:lnTo>
                    <a:lnTo>
                      <a:pt x="2224" y="2845"/>
                    </a:lnTo>
                    <a:lnTo>
                      <a:pt x="2965" y="2845"/>
                    </a:lnTo>
                    <a:lnTo>
                      <a:pt x="2965" y="1695"/>
                    </a:lnTo>
                    <a:lnTo>
                      <a:pt x="3592" y="2845"/>
                    </a:lnTo>
                    <a:lnTo>
                      <a:pt x="4362" y="2845"/>
                    </a:lnTo>
                    <a:lnTo>
                      <a:pt x="3678" y="1667"/>
                    </a:lnTo>
                    <a:lnTo>
                      <a:pt x="4077" y="1408"/>
                    </a:lnTo>
                    <a:lnTo>
                      <a:pt x="4077" y="345"/>
                    </a:lnTo>
                    <a:close/>
                    <a:moveTo>
                      <a:pt x="18760" y="604"/>
                    </a:moveTo>
                    <a:lnTo>
                      <a:pt x="18247" y="604"/>
                    </a:lnTo>
                    <a:lnTo>
                      <a:pt x="18247" y="1265"/>
                    </a:lnTo>
                    <a:lnTo>
                      <a:pt x="18760" y="1265"/>
                    </a:lnTo>
                    <a:lnTo>
                      <a:pt x="18760" y="604"/>
                    </a:lnTo>
                    <a:close/>
                    <a:moveTo>
                      <a:pt x="19045" y="0"/>
                    </a:moveTo>
                    <a:lnTo>
                      <a:pt x="17962" y="0"/>
                    </a:lnTo>
                    <a:lnTo>
                      <a:pt x="17563" y="345"/>
                    </a:lnTo>
                    <a:lnTo>
                      <a:pt x="17563" y="2845"/>
                    </a:lnTo>
                    <a:lnTo>
                      <a:pt x="18247" y="2845"/>
                    </a:lnTo>
                    <a:lnTo>
                      <a:pt x="18247" y="1897"/>
                    </a:lnTo>
                    <a:lnTo>
                      <a:pt x="18760" y="1897"/>
                    </a:lnTo>
                    <a:lnTo>
                      <a:pt x="18760" y="2845"/>
                    </a:lnTo>
                    <a:lnTo>
                      <a:pt x="19444" y="2845"/>
                    </a:lnTo>
                    <a:lnTo>
                      <a:pt x="19444" y="345"/>
                    </a:lnTo>
                    <a:lnTo>
                      <a:pt x="19045" y="0"/>
                    </a:lnTo>
                    <a:close/>
                    <a:moveTo>
                      <a:pt x="6073" y="604"/>
                    </a:moveTo>
                    <a:lnTo>
                      <a:pt x="5560" y="604"/>
                    </a:lnTo>
                    <a:lnTo>
                      <a:pt x="5560" y="1265"/>
                    </a:lnTo>
                    <a:lnTo>
                      <a:pt x="6073" y="1265"/>
                    </a:lnTo>
                    <a:lnTo>
                      <a:pt x="6073" y="604"/>
                    </a:lnTo>
                    <a:close/>
                    <a:moveTo>
                      <a:pt x="6358" y="0"/>
                    </a:moveTo>
                    <a:lnTo>
                      <a:pt x="5274" y="0"/>
                    </a:lnTo>
                    <a:lnTo>
                      <a:pt x="4875" y="345"/>
                    </a:lnTo>
                    <a:lnTo>
                      <a:pt x="4875" y="2845"/>
                    </a:lnTo>
                    <a:lnTo>
                      <a:pt x="5560" y="2845"/>
                    </a:lnTo>
                    <a:lnTo>
                      <a:pt x="5560" y="1897"/>
                    </a:lnTo>
                    <a:lnTo>
                      <a:pt x="6073" y="1897"/>
                    </a:lnTo>
                    <a:lnTo>
                      <a:pt x="6073" y="2845"/>
                    </a:lnTo>
                    <a:lnTo>
                      <a:pt x="6757" y="2845"/>
                    </a:lnTo>
                    <a:lnTo>
                      <a:pt x="6757" y="345"/>
                    </a:lnTo>
                    <a:lnTo>
                      <a:pt x="6358" y="0"/>
                    </a:lnTo>
                    <a:close/>
                    <a:moveTo>
                      <a:pt x="1540" y="0"/>
                    </a:moveTo>
                    <a:lnTo>
                      <a:pt x="399" y="0"/>
                    </a:lnTo>
                    <a:lnTo>
                      <a:pt x="0" y="403"/>
                    </a:lnTo>
                    <a:lnTo>
                      <a:pt x="0" y="2443"/>
                    </a:lnTo>
                    <a:lnTo>
                      <a:pt x="399" y="2845"/>
                    </a:lnTo>
                    <a:lnTo>
                      <a:pt x="1540" y="2845"/>
                    </a:lnTo>
                    <a:lnTo>
                      <a:pt x="1540" y="2213"/>
                    </a:lnTo>
                    <a:lnTo>
                      <a:pt x="742" y="2213"/>
                    </a:lnTo>
                    <a:lnTo>
                      <a:pt x="742" y="632"/>
                    </a:lnTo>
                    <a:lnTo>
                      <a:pt x="1540" y="632"/>
                    </a:lnTo>
                    <a:lnTo>
                      <a:pt x="1540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1200">
                  <a:solidFill>
                    <a:srgbClr val="000000"/>
                  </a:solidFill>
                  <a:latin typeface="Times New Roman" charset="0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7" name="Group 398"/>
          <p:cNvGrpSpPr>
            <a:grpSpLocks/>
          </p:cNvGrpSpPr>
          <p:nvPr userDrawn="1"/>
        </p:nvGrpSpPr>
        <p:grpSpPr bwMode="auto">
          <a:xfrm>
            <a:off x="6311504" y="7981951"/>
            <a:ext cx="370284" cy="658283"/>
            <a:chOff x="4450" y="1202"/>
            <a:chExt cx="527" cy="527"/>
          </a:xfrm>
        </p:grpSpPr>
        <p:sp>
          <p:nvSpPr>
            <p:cNvPr id="393615" name="Rectangle 399"/>
            <p:cNvSpPr>
              <a:spLocks noChangeArrowheads="1"/>
            </p:cNvSpPr>
            <p:nvPr userDrawn="1"/>
          </p:nvSpPr>
          <p:spPr bwMode="blackWhite">
            <a:xfrm>
              <a:off x="4450" y="1202"/>
              <a:ext cx="527" cy="527"/>
            </a:xfrm>
            <a:prstGeom prst="rect">
              <a:avLst/>
            </a:prstGeom>
            <a:solidFill>
              <a:srgbClr val="00143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1200">
                <a:solidFill>
                  <a:srgbClr val="000000"/>
                </a:solidFill>
                <a:latin typeface="Times New Roman" charset="0"/>
                <a:ea typeface="+mn-ea"/>
                <a:cs typeface="+mn-cs"/>
              </a:endParaRPr>
            </a:p>
          </p:txBody>
        </p:sp>
        <p:grpSp>
          <p:nvGrpSpPr>
            <p:cNvPr id="8" name="Group 400"/>
            <p:cNvGrpSpPr>
              <a:grpSpLocks/>
            </p:cNvGrpSpPr>
            <p:nvPr userDrawn="1"/>
          </p:nvGrpSpPr>
          <p:grpSpPr bwMode="auto">
            <a:xfrm>
              <a:off x="4472" y="1443"/>
              <a:ext cx="485" cy="54"/>
              <a:chOff x="1160" y="2002"/>
              <a:chExt cx="2981" cy="334"/>
            </a:xfrm>
          </p:grpSpPr>
          <p:sp>
            <p:nvSpPr>
              <p:cNvPr id="393617" name="Freeform 401"/>
              <p:cNvSpPr>
                <a:spLocks/>
              </p:cNvSpPr>
              <p:nvPr userDrawn="1"/>
            </p:nvSpPr>
            <p:spPr bwMode="invGray">
              <a:xfrm>
                <a:off x="1160" y="2017"/>
                <a:ext cx="287" cy="313"/>
              </a:xfrm>
              <a:custGeom>
                <a:avLst/>
                <a:gdLst/>
                <a:ahLst/>
                <a:cxnLst>
                  <a:cxn ang="0">
                    <a:pos x="229" y="274"/>
                  </a:cxn>
                  <a:cxn ang="0">
                    <a:pos x="0" y="61"/>
                  </a:cxn>
                  <a:cxn ang="0">
                    <a:pos x="0" y="0"/>
                  </a:cxn>
                  <a:cxn ang="0">
                    <a:pos x="783" y="0"/>
                  </a:cxn>
                  <a:cxn ang="0">
                    <a:pos x="783" y="61"/>
                  </a:cxn>
                  <a:cxn ang="0">
                    <a:pos x="554" y="274"/>
                  </a:cxn>
                  <a:cxn ang="0">
                    <a:pos x="554" y="1359"/>
                  </a:cxn>
                  <a:cxn ang="0">
                    <a:pos x="818" y="1572"/>
                  </a:cxn>
                  <a:cxn ang="0">
                    <a:pos x="1439" y="1148"/>
                  </a:cxn>
                  <a:cxn ang="0">
                    <a:pos x="1495" y="1155"/>
                  </a:cxn>
                  <a:cxn ang="0">
                    <a:pos x="1362" y="1632"/>
                  </a:cxn>
                  <a:cxn ang="0">
                    <a:pos x="0" y="1632"/>
                  </a:cxn>
                  <a:cxn ang="0">
                    <a:pos x="0" y="1572"/>
                  </a:cxn>
                  <a:cxn ang="0">
                    <a:pos x="229" y="1359"/>
                  </a:cxn>
                  <a:cxn ang="0">
                    <a:pos x="229" y="274"/>
                  </a:cxn>
                </a:cxnLst>
                <a:rect l="0" t="0" r="r" b="b"/>
                <a:pathLst>
                  <a:path w="1495" h="1632">
                    <a:moveTo>
                      <a:pt x="229" y="274"/>
                    </a:moveTo>
                    <a:cubicBezTo>
                      <a:pt x="229" y="81"/>
                      <a:pt x="208" y="63"/>
                      <a:pt x="0" y="61"/>
                    </a:cubicBezTo>
                    <a:lnTo>
                      <a:pt x="0" y="0"/>
                    </a:lnTo>
                    <a:lnTo>
                      <a:pt x="783" y="0"/>
                    </a:lnTo>
                    <a:lnTo>
                      <a:pt x="783" y="61"/>
                    </a:lnTo>
                    <a:cubicBezTo>
                      <a:pt x="574" y="63"/>
                      <a:pt x="554" y="81"/>
                      <a:pt x="554" y="274"/>
                    </a:cubicBezTo>
                    <a:lnTo>
                      <a:pt x="554" y="1359"/>
                    </a:lnTo>
                    <a:cubicBezTo>
                      <a:pt x="554" y="1547"/>
                      <a:pt x="590" y="1572"/>
                      <a:pt x="818" y="1572"/>
                    </a:cubicBezTo>
                    <a:cubicBezTo>
                      <a:pt x="1217" y="1572"/>
                      <a:pt x="1237" y="1502"/>
                      <a:pt x="1439" y="1148"/>
                    </a:cubicBezTo>
                    <a:lnTo>
                      <a:pt x="1495" y="1155"/>
                    </a:lnTo>
                    <a:lnTo>
                      <a:pt x="1362" y="1632"/>
                    </a:lnTo>
                    <a:lnTo>
                      <a:pt x="0" y="1632"/>
                    </a:lnTo>
                    <a:lnTo>
                      <a:pt x="0" y="1572"/>
                    </a:lnTo>
                    <a:cubicBezTo>
                      <a:pt x="208" y="1569"/>
                      <a:pt x="229" y="1551"/>
                      <a:pt x="229" y="1359"/>
                    </a:cubicBezTo>
                    <a:lnTo>
                      <a:pt x="229" y="274"/>
                    </a:lnTo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1200">
                  <a:solidFill>
                    <a:srgbClr val="000000"/>
                  </a:solidFill>
                  <a:latin typeface="Times New Roman" charset="0"/>
                  <a:ea typeface="+mn-ea"/>
                  <a:cs typeface="+mn-cs"/>
                </a:endParaRPr>
              </a:p>
            </p:txBody>
          </p:sp>
          <p:sp>
            <p:nvSpPr>
              <p:cNvPr id="393618" name="Freeform 402"/>
              <p:cNvSpPr>
                <a:spLocks noEditPoints="1"/>
              </p:cNvSpPr>
              <p:nvPr userDrawn="1"/>
            </p:nvSpPr>
            <p:spPr bwMode="invGray">
              <a:xfrm>
                <a:off x="1442" y="2011"/>
                <a:ext cx="358" cy="319"/>
              </a:xfrm>
              <a:custGeom>
                <a:avLst/>
                <a:gdLst/>
                <a:ahLst/>
                <a:cxnLst>
                  <a:cxn ang="0">
                    <a:pos x="524" y="1662"/>
                  </a:cxn>
                  <a:cxn ang="0">
                    <a:pos x="524" y="1601"/>
                  </a:cxn>
                  <a:cxn ang="0">
                    <a:pos x="329" y="1505"/>
                  </a:cxn>
                  <a:cxn ang="0">
                    <a:pos x="381" y="1342"/>
                  </a:cxn>
                  <a:cxn ang="0">
                    <a:pos x="450" y="1175"/>
                  </a:cxn>
                  <a:cxn ang="0">
                    <a:pos x="1172" y="1175"/>
                  </a:cxn>
                  <a:cxn ang="0">
                    <a:pos x="1254" y="1343"/>
                  </a:cxn>
                  <a:cxn ang="0">
                    <a:pos x="1319" y="1509"/>
                  </a:cxn>
                  <a:cxn ang="0">
                    <a:pos x="1120" y="1601"/>
                  </a:cxn>
                  <a:cxn ang="0">
                    <a:pos x="1120" y="1662"/>
                  </a:cxn>
                  <a:cxn ang="0">
                    <a:pos x="1863" y="1662"/>
                  </a:cxn>
                  <a:cxn ang="0">
                    <a:pos x="1863" y="1601"/>
                  </a:cxn>
                  <a:cxn ang="0">
                    <a:pos x="1657" y="1438"/>
                  </a:cxn>
                  <a:cxn ang="0">
                    <a:pos x="983" y="47"/>
                  </a:cxn>
                  <a:cxn ang="0">
                    <a:pos x="948" y="0"/>
                  </a:cxn>
                  <a:cxn ang="0">
                    <a:pos x="916" y="25"/>
                  </a:cxn>
                  <a:cxn ang="0">
                    <a:pos x="706" y="231"/>
                  </a:cxn>
                  <a:cxn ang="0">
                    <a:pos x="753" y="304"/>
                  </a:cxn>
                  <a:cxn ang="0">
                    <a:pos x="332" y="1243"/>
                  </a:cxn>
                  <a:cxn ang="0">
                    <a:pos x="0" y="1601"/>
                  </a:cxn>
                  <a:cxn ang="0">
                    <a:pos x="0" y="1662"/>
                  </a:cxn>
                  <a:cxn ang="0">
                    <a:pos x="524" y="1662"/>
                  </a:cxn>
                  <a:cxn ang="0">
                    <a:pos x="793" y="401"/>
                  </a:cxn>
                  <a:cxn ang="0">
                    <a:pos x="1127" y="1097"/>
                  </a:cxn>
                  <a:cxn ang="0">
                    <a:pos x="480" y="1097"/>
                  </a:cxn>
                  <a:cxn ang="0">
                    <a:pos x="793" y="401"/>
                  </a:cxn>
                </a:cxnLst>
                <a:rect l="0" t="0" r="r" b="b"/>
                <a:pathLst>
                  <a:path w="1863" h="1662">
                    <a:moveTo>
                      <a:pt x="524" y="1662"/>
                    </a:moveTo>
                    <a:lnTo>
                      <a:pt x="524" y="1601"/>
                    </a:lnTo>
                    <a:cubicBezTo>
                      <a:pt x="392" y="1601"/>
                      <a:pt x="329" y="1563"/>
                      <a:pt x="329" y="1505"/>
                    </a:cubicBezTo>
                    <a:cubicBezTo>
                      <a:pt x="329" y="1478"/>
                      <a:pt x="352" y="1409"/>
                      <a:pt x="381" y="1342"/>
                    </a:cubicBezTo>
                    <a:lnTo>
                      <a:pt x="450" y="1175"/>
                    </a:lnTo>
                    <a:lnTo>
                      <a:pt x="1172" y="1175"/>
                    </a:lnTo>
                    <a:lnTo>
                      <a:pt x="1254" y="1343"/>
                    </a:lnTo>
                    <a:cubicBezTo>
                      <a:pt x="1274" y="1384"/>
                      <a:pt x="1319" y="1460"/>
                      <a:pt x="1319" y="1509"/>
                    </a:cubicBezTo>
                    <a:cubicBezTo>
                      <a:pt x="1319" y="1563"/>
                      <a:pt x="1274" y="1601"/>
                      <a:pt x="1120" y="1601"/>
                    </a:cubicBezTo>
                    <a:lnTo>
                      <a:pt x="1120" y="1662"/>
                    </a:lnTo>
                    <a:lnTo>
                      <a:pt x="1863" y="1662"/>
                    </a:lnTo>
                    <a:lnTo>
                      <a:pt x="1863" y="1601"/>
                    </a:lnTo>
                    <a:cubicBezTo>
                      <a:pt x="1724" y="1588"/>
                      <a:pt x="1720" y="1570"/>
                      <a:pt x="1657" y="1438"/>
                    </a:cubicBezTo>
                    <a:lnTo>
                      <a:pt x="983" y="47"/>
                    </a:lnTo>
                    <a:cubicBezTo>
                      <a:pt x="963" y="7"/>
                      <a:pt x="959" y="0"/>
                      <a:pt x="948" y="0"/>
                    </a:cubicBezTo>
                    <a:cubicBezTo>
                      <a:pt x="938" y="0"/>
                      <a:pt x="932" y="5"/>
                      <a:pt x="916" y="25"/>
                    </a:cubicBezTo>
                    <a:cubicBezTo>
                      <a:pt x="856" y="103"/>
                      <a:pt x="780" y="168"/>
                      <a:pt x="706" y="231"/>
                    </a:cubicBezTo>
                    <a:cubicBezTo>
                      <a:pt x="728" y="240"/>
                      <a:pt x="742" y="275"/>
                      <a:pt x="753" y="304"/>
                    </a:cubicBezTo>
                    <a:lnTo>
                      <a:pt x="332" y="1243"/>
                    </a:lnTo>
                    <a:cubicBezTo>
                      <a:pt x="220" y="1494"/>
                      <a:pt x="177" y="1563"/>
                      <a:pt x="0" y="1601"/>
                    </a:cubicBezTo>
                    <a:lnTo>
                      <a:pt x="0" y="1662"/>
                    </a:lnTo>
                    <a:lnTo>
                      <a:pt x="524" y="1662"/>
                    </a:lnTo>
                    <a:moveTo>
                      <a:pt x="793" y="401"/>
                    </a:moveTo>
                    <a:lnTo>
                      <a:pt x="1127" y="1097"/>
                    </a:lnTo>
                    <a:lnTo>
                      <a:pt x="480" y="1097"/>
                    </a:lnTo>
                    <a:lnTo>
                      <a:pt x="793" y="401"/>
                    </a:lnTo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1200">
                  <a:solidFill>
                    <a:srgbClr val="000000"/>
                  </a:solidFill>
                  <a:latin typeface="Times New Roman" charset="0"/>
                  <a:ea typeface="+mn-ea"/>
                  <a:cs typeface="+mn-cs"/>
                </a:endParaRPr>
              </a:p>
            </p:txBody>
          </p:sp>
          <p:sp>
            <p:nvSpPr>
              <p:cNvPr id="393619" name="Freeform 403"/>
              <p:cNvSpPr>
                <a:spLocks/>
              </p:cNvSpPr>
              <p:nvPr userDrawn="1"/>
            </p:nvSpPr>
            <p:spPr bwMode="invGray">
              <a:xfrm>
                <a:off x="1817" y="2017"/>
                <a:ext cx="371" cy="319"/>
              </a:xfrm>
              <a:custGeom>
                <a:avLst/>
                <a:gdLst/>
                <a:ahLst/>
                <a:cxnLst>
                  <a:cxn ang="0">
                    <a:pos x="283" y="1359"/>
                  </a:cxn>
                  <a:cxn ang="0">
                    <a:pos x="542" y="1569"/>
                  </a:cxn>
                  <a:cxn ang="0">
                    <a:pos x="542" y="1630"/>
                  </a:cxn>
                  <a:cxn ang="0">
                    <a:pos x="0" y="1630"/>
                  </a:cxn>
                  <a:cxn ang="0">
                    <a:pos x="0" y="1569"/>
                  </a:cxn>
                  <a:cxn ang="0">
                    <a:pos x="198" y="1359"/>
                  </a:cxn>
                  <a:cxn ang="0">
                    <a:pos x="198" y="138"/>
                  </a:cxn>
                  <a:cxn ang="0">
                    <a:pos x="0" y="60"/>
                  </a:cxn>
                  <a:cxn ang="0">
                    <a:pos x="0" y="0"/>
                  </a:cxn>
                  <a:cxn ang="0">
                    <a:pos x="591" y="0"/>
                  </a:cxn>
                  <a:cxn ang="0">
                    <a:pos x="1641" y="1191"/>
                  </a:cxn>
                  <a:cxn ang="0">
                    <a:pos x="1641" y="271"/>
                  </a:cxn>
                  <a:cxn ang="0">
                    <a:pos x="1388" y="60"/>
                  </a:cxn>
                  <a:cxn ang="0">
                    <a:pos x="1388" y="0"/>
                  </a:cxn>
                  <a:cxn ang="0">
                    <a:pos x="1937" y="0"/>
                  </a:cxn>
                  <a:cxn ang="0">
                    <a:pos x="1937" y="60"/>
                  </a:cxn>
                  <a:cxn ang="0">
                    <a:pos x="1727" y="271"/>
                  </a:cxn>
                  <a:cxn ang="0">
                    <a:pos x="1727" y="1661"/>
                  </a:cxn>
                  <a:cxn ang="0">
                    <a:pos x="1637" y="1661"/>
                  </a:cxn>
                  <a:cxn ang="0">
                    <a:pos x="289" y="152"/>
                  </a:cxn>
                  <a:cxn ang="0">
                    <a:pos x="283" y="152"/>
                  </a:cxn>
                  <a:cxn ang="0">
                    <a:pos x="283" y="1359"/>
                  </a:cxn>
                </a:cxnLst>
                <a:rect l="0" t="0" r="r" b="b"/>
                <a:pathLst>
                  <a:path w="1937" h="1661">
                    <a:moveTo>
                      <a:pt x="283" y="1359"/>
                    </a:moveTo>
                    <a:cubicBezTo>
                      <a:pt x="283" y="1520"/>
                      <a:pt x="394" y="1569"/>
                      <a:pt x="542" y="1569"/>
                    </a:cubicBezTo>
                    <a:lnTo>
                      <a:pt x="542" y="1630"/>
                    </a:lnTo>
                    <a:lnTo>
                      <a:pt x="0" y="1630"/>
                    </a:lnTo>
                    <a:lnTo>
                      <a:pt x="0" y="1569"/>
                    </a:lnTo>
                    <a:cubicBezTo>
                      <a:pt x="141" y="1560"/>
                      <a:pt x="198" y="1493"/>
                      <a:pt x="198" y="1359"/>
                    </a:cubicBezTo>
                    <a:lnTo>
                      <a:pt x="198" y="138"/>
                    </a:lnTo>
                    <a:cubicBezTo>
                      <a:pt x="198" y="67"/>
                      <a:pt x="49" y="65"/>
                      <a:pt x="0" y="60"/>
                    </a:cubicBezTo>
                    <a:lnTo>
                      <a:pt x="0" y="0"/>
                    </a:lnTo>
                    <a:lnTo>
                      <a:pt x="591" y="0"/>
                    </a:lnTo>
                    <a:lnTo>
                      <a:pt x="1641" y="1191"/>
                    </a:lnTo>
                    <a:lnTo>
                      <a:pt x="1641" y="271"/>
                    </a:lnTo>
                    <a:cubicBezTo>
                      <a:pt x="1641" y="96"/>
                      <a:pt x="1572" y="60"/>
                      <a:pt x="1388" y="60"/>
                    </a:cubicBezTo>
                    <a:lnTo>
                      <a:pt x="1388" y="0"/>
                    </a:lnTo>
                    <a:lnTo>
                      <a:pt x="1937" y="0"/>
                    </a:lnTo>
                    <a:lnTo>
                      <a:pt x="1937" y="60"/>
                    </a:lnTo>
                    <a:cubicBezTo>
                      <a:pt x="1778" y="60"/>
                      <a:pt x="1727" y="89"/>
                      <a:pt x="1727" y="271"/>
                    </a:cubicBezTo>
                    <a:lnTo>
                      <a:pt x="1727" y="1661"/>
                    </a:lnTo>
                    <a:lnTo>
                      <a:pt x="1637" y="1661"/>
                    </a:lnTo>
                    <a:lnTo>
                      <a:pt x="289" y="152"/>
                    </a:lnTo>
                    <a:lnTo>
                      <a:pt x="283" y="152"/>
                    </a:lnTo>
                    <a:lnTo>
                      <a:pt x="283" y="1359"/>
                    </a:lnTo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1200">
                  <a:solidFill>
                    <a:srgbClr val="000000"/>
                  </a:solidFill>
                  <a:latin typeface="Times New Roman" charset="0"/>
                  <a:ea typeface="+mn-ea"/>
                  <a:cs typeface="+mn-cs"/>
                </a:endParaRPr>
              </a:p>
            </p:txBody>
          </p:sp>
          <p:sp>
            <p:nvSpPr>
              <p:cNvPr id="393620" name="Freeform 404"/>
              <p:cNvSpPr>
                <a:spLocks noEditPoints="1"/>
              </p:cNvSpPr>
              <p:nvPr userDrawn="1"/>
            </p:nvSpPr>
            <p:spPr bwMode="invGray">
              <a:xfrm>
                <a:off x="2210" y="2017"/>
                <a:ext cx="345" cy="31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60"/>
                  </a:cxn>
                  <a:cxn ang="0">
                    <a:pos x="200" y="272"/>
                  </a:cxn>
                  <a:cxn ang="0">
                    <a:pos x="200" y="1356"/>
                  </a:cxn>
                  <a:cxn ang="0">
                    <a:pos x="0" y="1569"/>
                  </a:cxn>
                  <a:cxn ang="0">
                    <a:pos x="0" y="1630"/>
                  </a:cxn>
                  <a:cxn ang="0">
                    <a:pos x="943" y="1630"/>
                  </a:cxn>
                  <a:cxn ang="0">
                    <a:pos x="1799" y="815"/>
                  </a:cxn>
                  <a:cxn ang="0">
                    <a:pos x="901" y="0"/>
                  </a:cxn>
                  <a:cxn ang="0">
                    <a:pos x="0" y="0"/>
                  </a:cxn>
                  <a:cxn ang="0">
                    <a:pos x="525" y="143"/>
                  </a:cxn>
                  <a:cxn ang="0">
                    <a:pos x="793" y="60"/>
                  </a:cxn>
                  <a:cxn ang="0">
                    <a:pos x="1451" y="815"/>
                  </a:cxn>
                  <a:cxn ang="0">
                    <a:pos x="793" y="1569"/>
                  </a:cxn>
                  <a:cxn ang="0">
                    <a:pos x="525" y="1356"/>
                  </a:cxn>
                  <a:cxn ang="0">
                    <a:pos x="525" y="143"/>
                  </a:cxn>
                </a:cxnLst>
                <a:rect l="0" t="0" r="r" b="b"/>
                <a:pathLst>
                  <a:path w="1799" h="1630">
                    <a:moveTo>
                      <a:pt x="0" y="0"/>
                    </a:moveTo>
                    <a:lnTo>
                      <a:pt x="0" y="60"/>
                    </a:lnTo>
                    <a:cubicBezTo>
                      <a:pt x="180" y="62"/>
                      <a:pt x="200" y="80"/>
                      <a:pt x="200" y="272"/>
                    </a:cubicBezTo>
                    <a:lnTo>
                      <a:pt x="200" y="1356"/>
                    </a:lnTo>
                    <a:cubicBezTo>
                      <a:pt x="200" y="1549"/>
                      <a:pt x="180" y="1567"/>
                      <a:pt x="0" y="1569"/>
                    </a:cubicBezTo>
                    <a:lnTo>
                      <a:pt x="0" y="1630"/>
                    </a:lnTo>
                    <a:lnTo>
                      <a:pt x="943" y="1630"/>
                    </a:lnTo>
                    <a:cubicBezTo>
                      <a:pt x="1431" y="1630"/>
                      <a:pt x="1799" y="1316"/>
                      <a:pt x="1799" y="815"/>
                    </a:cubicBezTo>
                    <a:cubicBezTo>
                      <a:pt x="1799" y="320"/>
                      <a:pt x="1369" y="0"/>
                      <a:pt x="901" y="0"/>
                    </a:cubicBezTo>
                    <a:lnTo>
                      <a:pt x="0" y="0"/>
                    </a:lnTo>
                    <a:moveTo>
                      <a:pt x="525" y="143"/>
                    </a:moveTo>
                    <a:cubicBezTo>
                      <a:pt x="525" y="75"/>
                      <a:pt x="534" y="60"/>
                      <a:pt x="793" y="60"/>
                    </a:cubicBezTo>
                    <a:cubicBezTo>
                      <a:pt x="1201" y="60"/>
                      <a:pt x="1451" y="389"/>
                      <a:pt x="1451" y="815"/>
                    </a:cubicBezTo>
                    <a:cubicBezTo>
                      <a:pt x="1451" y="1240"/>
                      <a:pt x="1246" y="1569"/>
                      <a:pt x="793" y="1569"/>
                    </a:cubicBezTo>
                    <a:cubicBezTo>
                      <a:pt x="560" y="1569"/>
                      <a:pt x="520" y="1549"/>
                      <a:pt x="525" y="1356"/>
                    </a:cubicBezTo>
                    <a:lnTo>
                      <a:pt x="525" y="143"/>
                    </a:lnTo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1200">
                  <a:solidFill>
                    <a:srgbClr val="000000"/>
                  </a:solidFill>
                  <a:latin typeface="Times New Roman" charset="0"/>
                  <a:ea typeface="+mn-ea"/>
                  <a:cs typeface="+mn-cs"/>
                </a:endParaRPr>
              </a:p>
            </p:txBody>
          </p:sp>
          <p:sp>
            <p:nvSpPr>
              <p:cNvPr id="393621" name="Freeform 405"/>
              <p:cNvSpPr>
                <a:spLocks/>
              </p:cNvSpPr>
              <p:nvPr userDrawn="1"/>
            </p:nvSpPr>
            <p:spPr bwMode="invGray">
              <a:xfrm>
                <a:off x="3398" y="2017"/>
                <a:ext cx="376" cy="319"/>
              </a:xfrm>
              <a:custGeom>
                <a:avLst/>
                <a:gdLst/>
                <a:ahLst/>
                <a:cxnLst>
                  <a:cxn ang="0">
                    <a:pos x="305" y="1359"/>
                  </a:cxn>
                  <a:cxn ang="0">
                    <a:pos x="565" y="1569"/>
                  </a:cxn>
                  <a:cxn ang="0">
                    <a:pos x="565" y="1630"/>
                  </a:cxn>
                  <a:cxn ang="0">
                    <a:pos x="0" y="1630"/>
                  </a:cxn>
                  <a:cxn ang="0">
                    <a:pos x="0" y="1569"/>
                  </a:cxn>
                  <a:cxn ang="0">
                    <a:pos x="220" y="1359"/>
                  </a:cxn>
                  <a:cxn ang="0">
                    <a:pos x="220" y="138"/>
                  </a:cxn>
                  <a:cxn ang="0">
                    <a:pos x="12" y="60"/>
                  </a:cxn>
                  <a:cxn ang="0">
                    <a:pos x="12" y="0"/>
                  </a:cxn>
                  <a:cxn ang="0">
                    <a:pos x="614" y="0"/>
                  </a:cxn>
                  <a:cxn ang="0">
                    <a:pos x="1664" y="1191"/>
                  </a:cxn>
                  <a:cxn ang="0">
                    <a:pos x="1664" y="271"/>
                  </a:cxn>
                  <a:cxn ang="0">
                    <a:pos x="1411" y="60"/>
                  </a:cxn>
                  <a:cxn ang="0">
                    <a:pos x="1411" y="0"/>
                  </a:cxn>
                  <a:cxn ang="0">
                    <a:pos x="1960" y="0"/>
                  </a:cxn>
                  <a:cxn ang="0">
                    <a:pos x="1960" y="60"/>
                  </a:cxn>
                  <a:cxn ang="0">
                    <a:pos x="1749" y="271"/>
                  </a:cxn>
                  <a:cxn ang="0">
                    <a:pos x="1749" y="1661"/>
                  </a:cxn>
                  <a:cxn ang="0">
                    <a:pos x="1659" y="1661"/>
                  </a:cxn>
                  <a:cxn ang="0">
                    <a:pos x="312" y="152"/>
                  </a:cxn>
                  <a:cxn ang="0">
                    <a:pos x="305" y="152"/>
                  </a:cxn>
                  <a:cxn ang="0">
                    <a:pos x="305" y="1359"/>
                  </a:cxn>
                </a:cxnLst>
                <a:rect l="0" t="0" r="r" b="b"/>
                <a:pathLst>
                  <a:path w="1960" h="1661">
                    <a:moveTo>
                      <a:pt x="305" y="1359"/>
                    </a:moveTo>
                    <a:cubicBezTo>
                      <a:pt x="305" y="1520"/>
                      <a:pt x="417" y="1569"/>
                      <a:pt x="565" y="1569"/>
                    </a:cubicBezTo>
                    <a:lnTo>
                      <a:pt x="565" y="1630"/>
                    </a:lnTo>
                    <a:lnTo>
                      <a:pt x="0" y="1630"/>
                    </a:lnTo>
                    <a:lnTo>
                      <a:pt x="0" y="1569"/>
                    </a:lnTo>
                    <a:cubicBezTo>
                      <a:pt x="141" y="1560"/>
                      <a:pt x="220" y="1493"/>
                      <a:pt x="220" y="1359"/>
                    </a:cubicBezTo>
                    <a:lnTo>
                      <a:pt x="220" y="138"/>
                    </a:lnTo>
                    <a:cubicBezTo>
                      <a:pt x="220" y="67"/>
                      <a:pt x="61" y="65"/>
                      <a:pt x="12" y="60"/>
                    </a:cubicBezTo>
                    <a:lnTo>
                      <a:pt x="12" y="0"/>
                    </a:lnTo>
                    <a:lnTo>
                      <a:pt x="614" y="0"/>
                    </a:lnTo>
                    <a:lnTo>
                      <a:pt x="1664" y="1191"/>
                    </a:lnTo>
                    <a:lnTo>
                      <a:pt x="1664" y="271"/>
                    </a:lnTo>
                    <a:cubicBezTo>
                      <a:pt x="1664" y="96"/>
                      <a:pt x="1595" y="60"/>
                      <a:pt x="1411" y="60"/>
                    </a:cubicBezTo>
                    <a:lnTo>
                      <a:pt x="1411" y="0"/>
                    </a:lnTo>
                    <a:lnTo>
                      <a:pt x="1960" y="0"/>
                    </a:lnTo>
                    <a:lnTo>
                      <a:pt x="1960" y="60"/>
                    </a:lnTo>
                    <a:cubicBezTo>
                      <a:pt x="1801" y="60"/>
                      <a:pt x="1749" y="89"/>
                      <a:pt x="1749" y="271"/>
                    </a:cubicBezTo>
                    <a:lnTo>
                      <a:pt x="1749" y="1661"/>
                    </a:lnTo>
                    <a:lnTo>
                      <a:pt x="1659" y="1661"/>
                    </a:lnTo>
                    <a:lnTo>
                      <a:pt x="312" y="152"/>
                    </a:lnTo>
                    <a:lnTo>
                      <a:pt x="305" y="152"/>
                    </a:lnTo>
                    <a:lnTo>
                      <a:pt x="305" y="1359"/>
                    </a:lnTo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1200">
                  <a:solidFill>
                    <a:srgbClr val="000000"/>
                  </a:solidFill>
                  <a:latin typeface="Times New Roman" charset="0"/>
                  <a:ea typeface="+mn-ea"/>
                  <a:cs typeface="+mn-cs"/>
                </a:endParaRPr>
              </a:p>
            </p:txBody>
          </p:sp>
          <p:sp>
            <p:nvSpPr>
              <p:cNvPr id="393622" name="Freeform 406"/>
              <p:cNvSpPr>
                <a:spLocks noEditPoints="1"/>
              </p:cNvSpPr>
              <p:nvPr userDrawn="1"/>
            </p:nvSpPr>
            <p:spPr bwMode="invGray">
              <a:xfrm>
                <a:off x="3795" y="2017"/>
                <a:ext cx="346" cy="31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60"/>
                  </a:cxn>
                  <a:cxn ang="0">
                    <a:pos x="199" y="272"/>
                  </a:cxn>
                  <a:cxn ang="0">
                    <a:pos x="199" y="1356"/>
                  </a:cxn>
                  <a:cxn ang="0">
                    <a:pos x="0" y="1569"/>
                  </a:cxn>
                  <a:cxn ang="0">
                    <a:pos x="0" y="1630"/>
                  </a:cxn>
                  <a:cxn ang="0">
                    <a:pos x="943" y="1630"/>
                  </a:cxn>
                  <a:cxn ang="0">
                    <a:pos x="1798" y="815"/>
                  </a:cxn>
                  <a:cxn ang="0">
                    <a:pos x="900" y="0"/>
                  </a:cxn>
                  <a:cxn ang="0">
                    <a:pos x="0" y="0"/>
                  </a:cxn>
                  <a:cxn ang="0">
                    <a:pos x="524" y="143"/>
                  </a:cxn>
                  <a:cxn ang="0">
                    <a:pos x="793" y="60"/>
                  </a:cxn>
                  <a:cxn ang="0">
                    <a:pos x="1451" y="815"/>
                  </a:cxn>
                  <a:cxn ang="0">
                    <a:pos x="793" y="1569"/>
                  </a:cxn>
                  <a:cxn ang="0">
                    <a:pos x="524" y="1356"/>
                  </a:cxn>
                  <a:cxn ang="0">
                    <a:pos x="524" y="143"/>
                  </a:cxn>
                </a:cxnLst>
                <a:rect l="0" t="0" r="r" b="b"/>
                <a:pathLst>
                  <a:path w="1798" h="1630">
                    <a:moveTo>
                      <a:pt x="0" y="0"/>
                    </a:moveTo>
                    <a:lnTo>
                      <a:pt x="0" y="60"/>
                    </a:lnTo>
                    <a:cubicBezTo>
                      <a:pt x="179" y="62"/>
                      <a:pt x="199" y="80"/>
                      <a:pt x="199" y="272"/>
                    </a:cubicBezTo>
                    <a:lnTo>
                      <a:pt x="199" y="1356"/>
                    </a:lnTo>
                    <a:cubicBezTo>
                      <a:pt x="199" y="1549"/>
                      <a:pt x="179" y="1567"/>
                      <a:pt x="0" y="1569"/>
                    </a:cubicBezTo>
                    <a:lnTo>
                      <a:pt x="0" y="1630"/>
                    </a:lnTo>
                    <a:lnTo>
                      <a:pt x="943" y="1630"/>
                    </a:lnTo>
                    <a:cubicBezTo>
                      <a:pt x="1431" y="1630"/>
                      <a:pt x="1798" y="1316"/>
                      <a:pt x="1798" y="815"/>
                    </a:cubicBezTo>
                    <a:cubicBezTo>
                      <a:pt x="1798" y="320"/>
                      <a:pt x="1368" y="0"/>
                      <a:pt x="900" y="0"/>
                    </a:cubicBezTo>
                    <a:lnTo>
                      <a:pt x="0" y="0"/>
                    </a:lnTo>
                    <a:moveTo>
                      <a:pt x="524" y="143"/>
                    </a:moveTo>
                    <a:cubicBezTo>
                      <a:pt x="524" y="75"/>
                      <a:pt x="533" y="60"/>
                      <a:pt x="793" y="60"/>
                    </a:cubicBezTo>
                    <a:cubicBezTo>
                      <a:pt x="1200" y="60"/>
                      <a:pt x="1451" y="389"/>
                      <a:pt x="1451" y="815"/>
                    </a:cubicBezTo>
                    <a:cubicBezTo>
                      <a:pt x="1451" y="1240"/>
                      <a:pt x="1245" y="1569"/>
                      <a:pt x="793" y="1569"/>
                    </a:cubicBezTo>
                    <a:cubicBezTo>
                      <a:pt x="560" y="1569"/>
                      <a:pt x="520" y="1549"/>
                      <a:pt x="524" y="1356"/>
                    </a:cubicBezTo>
                    <a:lnTo>
                      <a:pt x="524" y="143"/>
                    </a:lnTo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1200">
                  <a:solidFill>
                    <a:srgbClr val="000000"/>
                  </a:solidFill>
                  <a:latin typeface="Times New Roman" charset="0"/>
                  <a:ea typeface="+mn-ea"/>
                  <a:cs typeface="+mn-cs"/>
                </a:endParaRPr>
              </a:p>
            </p:txBody>
          </p:sp>
          <p:sp>
            <p:nvSpPr>
              <p:cNvPr id="393623" name="Freeform 407"/>
              <p:cNvSpPr>
                <a:spLocks/>
              </p:cNvSpPr>
              <p:nvPr userDrawn="1"/>
            </p:nvSpPr>
            <p:spPr bwMode="invGray">
              <a:xfrm>
                <a:off x="2601" y="2011"/>
                <a:ext cx="232" cy="325"/>
              </a:xfrm>
              <a:custGeom>
                <a:avLst/>
                <a:gdLst/>
                <a:ahLst/>
                <a:cxnLst>
                  <a:cxn ang="0">
                    <a:pos x="1104" y="578"/>
                  </a:cxn>
                  <a:cxn ang="0">
                    <a:pos x="1048" y="578"/>
                  </a:cxn>
                  <a:cxn ang="0">
                    <a:pos x="524" y="61"/>
                  </a:cxn>
                  <a:cxn ang="0">
                    <a:pos x="231" y="303"/>
                  </a:cxn>
                  <a:cxn ang="0">
                    <a:pos x="721" y="667"/>
                  </a:cxn>
                  <a:cxn ang="0">
                    <a:pos x="1209" y="1182"/>
                  </a:cxn>
                  <a:cxn ang="0">
                    <a:pos x="591" y="1693"/>
                  </a:cxn>
                  <a:cxn ang="0">
                    <a:pos x="329" y="1659"/>
                  </a:cxn>
                  <a:cxn ang="0">
                    <a:pos x="161" y="1624"/>
                  </a:cxn>
                  <a:cxn ang="0">
                    <a:pos x="69" y="1688"/>
                  </a:cxn>
                  <a:cxn ang="0">
                    <a:pos x="2" y="1688"/>
                  </a:cxn>
                  <a:cxn ang="0">
                    <a:pos x="2" y="1115"/>
                  </a:cxn>
                  <a:cxn ang="0">
                    <a:pos x="51" y="1115"/>
                  </a:cxn>
                  <a:cxn ang="0">
                    <a:pos x="591" y="1632"/>
                  </a:cxn>
                  <a:cxn ang="0">
                    <a:pos x="965" y="1370"/>
                  </a:cxn>
                  <a:cxn ang="0">
                    <a:pos x="484" y="972"/>
                  </a:cxn>
                  <a:cxn ang="0">
                    <a:pos x="0" y="459"/>
                  </a:cxn>
                  <a:cxn ang="0">
                    <a:pos x="519" y="0"/>
                  </a:cxn>
                  <a:cxn ang="0">
                    <a:pos x="793" y="43"/>
                  </a:cxn>
                  <a:cxn ang="0">
                    <a:pos x="938" y="85"/>
                  </a:cxn>
                  <a:cxn ang="0">
                    <a:pos x="1055" y="14"/>
                  </a:cxn>
                  <a:cxn ang="0">
                    <a:pos x="1104" y="14"/>
                  </a:cxn>
                  <a:cxn ang="0">
                    <a:pos x="1104" y="578"/>
                  </a:cxn>
                </a:cxnLst>
                <a:rect l="0" t="0" r="r" b="b"/>
                <a:pathLst>
                  <a:path w="1209" h="1693">
                    <a:moveTo>
                      <a:pt x="1104" y="578"/>
                    </a:moveTo>
                    <a:lnTo>
                      <a:pt x="1048" y="578"/>
                    </a:lnTo>
                    <a:cubicBezTo>
                      <a:pt x="978" y="347"/>
                      <a:pt x="797" y="61"/>
                      <a:pt x="524" y="61"/>
                    </a:cubicBezTo>
                    <a:cubicBezTo>
                      <a:pt x="385" y="61"/>
                      <a:pt x="231" y="141"/>
                      <a:pt x="231" y="303"/>
                    </a:cubicBezTo>
                    <a:cubicBezTo>
                      <a:pt x="231" y="493"/>
                      <a:pt x="475" y="567"/>
                      <a:pt x="721" y="667"/>
                    </a:cubicBezTo>
                    <a:cubicBezTo>
                      <a:pt x="965" y="766"/>
                      <a:pt x="1209" y="892"/>
                      <a:pt x="1209" y="1182"/>
                    </a:cubicBezTo>
                    <a:cubicBezTo>
                      <a:pt x="1209" y="1572"/>
                      <a:pt x="947" y="1693"/>
                      <a:pt x="591" y="1693"/>
                    </a:cubicBezTo>
                    <a:cubicBezTo>
                      <a:pt x="504" y="1693"/>
                      <a:pt x="410" y="1675"/>
                      <a:pt x="329" y="1659"/>
                    </a:cubicBezTo>
                    <a:cubicBezTo>
                      <a:pt x="251" y="1641"/>
                      <a:pt x="186" y="1624"/>
                      <a:pt x="161" y="1624"/>
                    </a:cubicBezTo>
                    <a:cubicBezTo>
                      <a:pt x="134" y="1624"/>
                      <a:pt x="96" y="1659"/>
                      <a:pt x="69" y="1688"/>
                    </a:cubicBezTo>
                    <a:lnTo>
                      <a:pt x="2" y="1688"/>
                    </a:lnTo>
                    <a:lnTo>
                      <a:pt x="2" y="1115"/>
                    </a:lnTo>
                    <a:lnTo>
                      <a:pt x="51" y="1115"/>
                    </a:lnTo>
                    <a:cubicBezTo>
                      <a:pt x="161" y="1391"/>
                      <a:pt x="293" y="1632"/>
                      <a:pt x="591" y="1632"/>
                    </a:cubicBezTo>
                    <a:cubicBezTo>
                      <a:pt x="779" y="1632"/>
                      <a:pt x="965" y="1541"/>
                      <a:pt x="965" y="1370"/>
                    </a:cubicBezTo>
                    <a:cubicBezTo>
                      <a:pt x="965" y="1149"/>
                      <a:pt x="723" y="1070"/>
                      <a:pt x="484" y="972"/>
                    </a:cubicBezTo>
                    <a:cubicBezTo>
                      <a:pt x="242" y="873"/>
                      <a:pt x="0" y="757"/>
                      <a:pt x="0" y="459"/>
                    </a:cubicBezTo>
                    <a:cubicBezTo>
                      <a:pt x="0" y="164"/>
                      <a:pt x="248" y="0"/>
                      <a:pt x="519" y="0"/>
                    </a:cubicBezTo>
                    <a:cubicBezTo>
                      <a:pt x="627" y="0"/>
                      <a:pt x="721" y="21"/>
                      <a:pt x="793" y="43"/>
                    </a:cubicBezTo>
                    <a:cubicBezTo>
                      <a:pt x="864" y="63"/>
                      <a:pt x="915" y="85"/>
                      <a:pt x="938" y="85"/>
                    </a:cubicBezTo>
                    <a:cubicBezTo>
                      <a:pt x="983" y="85"/>
                      <a:pt x="1032" y="50"/>
                      <a:pt x="1055" y="14"/>
                    </a:cubicBezTo>
                    <a:lnTo>
                      <a:pt x="1104" y="14"/>
                    </a:lnTo>
                    <a:lnTo>
                      <a:pt x="1104" y="578"/>
                    </a:lnTo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1200">
                  <a:solidFill>
                    <a:srgbClr val="000000"/>
                  </a:solidFill>
                  <a:latin typeface="Times New Roman" charset="0"/>
                  <a:ea typeface="+mn-ea"/>
                  <a:cs typeface="+mn-cs"/>
                </a:endParaRPr>
              </a:p>
            </p:txBody>
          </p:sp>
          <p:sp>
            <p:nvSpPr>
              <p:cNvPr id="393624" name="Freeform 408"/>
              <p:cNvSpPr>
                <a:spLocks/>
              </p:cNvSpPr>
              <p:nvPr userDrawn="1"/>
            </p:nvSpPr>
            <p:spPr bwMode="invGray">
              <a:xfrm>
                <a:off x="2849" y="2002"/>
                <a:ext cx="70" cy="136"/>
              </a:xfrm>
              <a:custGeom>
                <a:avLst/>
                <a:gdLst/>
                <a:ahLst/>
                <a:cxnLst>
                  <a:cxn ang="0">
                    <a:pos x="30" y="662"/>
                  </a:cxn>
                  <a:cxn ang="0">
                    <a:pos x="196" y="418"/>
                  </a:cxn>
                  <a:cxn ang="0">
                    <a:pos x="97" y="331"/>
                  </a:cxn>
                  <a:cxn ang="0">
                    <a:pos x="2" y="166"/>
                  </a:cxn>
                  <a:cxn ang="0">
                    <a:pos x="151" y="0"/>
                  </a:cxn>
                  <a:cxn ang="0">
                    <a:pos x="364" y="222"/>
                  </a:cxn>
                  <a:cxn ang="0">
                    <a:pos x="71" y="709"/>
                  </a:cxn>
                  <a:cxn ang="0">
                    <a:pos x="30" y="662"/>
                  </a:cxn>
                </a:cxnLst>
                <a:rect l="0" t="0" r="r" b="b"/>
                <a:pathLst>
                  <a:path w="364" h="709">
                    <a:moveTo>
                      <a:pt x="30" y="662"/>
                    </a:moveTo>
                    <a:cubicBezTo>
                      <a:pt x="52" y="643"/>
                      <a:pt x="199" y="492"/>
                      <a:pt x="196" y="418"/>
                    </a:cubicBezTo>
                    <a:cubicBezTo>
                      <a:pt x="196" y="383"/>
                      <a:pt x="146" y="364"/>
                      <a:pt x="97" y="331"/>
                    </a:cubicBezTo>
                    <a:cubicBezTo>
                      <a:pt x="50" y="295"/>
                      <a:pt x="2" y="250"/>
                      <a:pt x="2" y="166"/>
                    </a:cubicBezTo>
                    <a:cubicBezTo>
                      <a:pt x="0" y="76"/>
                      <a:pt x="63" y="10"/>
                      <a:pt x="151" y="0"/>
                    </a:cubicBezTo>
                    <a:cubicBezTo>
                      <a:pt x="300" y="0"/>
                      <a:pt x="364" y="99"/>
                      <a:pt x="364" y="222"/>
                    </a:cubicBezTo>
                    <a:cubicBezTo>
                      <a:pt x="364" y="430"/>
                      <a:pt x="236" y="596"/>
                      <a:pt x="71" y="709"/>
                    </a:cubicBezTo>
                    <a:lnTo>
                      <a:pt x="30" y="662"/>
                    </a:lnTo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1200">
                  <a:solidFill>
                    <a:srgbClr val="000000"/>
                  </a:solidFill>
                  <a:latin typeface="Times New Roman" charset="0"/>
                  <a:ea typeface="+mn-ea"/>
                  <a:cs typeface="+mn-cs"/>
                </a:endParaRPr>
              </a:p>
            </p:txBody>
          </p:sp>
          <p:sp>
            <p:nvSpPr>
              <p:cNvPr id="393625" name="Freeform 409"/>
              <p:cNvSpPr>
                <a:spLocks/>
              </p:cNvSpPr>
              <p:nvPr userDrawn="1"/>
            </p:nvSpPr>
            <p:spPr bwMode="invGray">
              <a:xfrm>
                <a:off x="3077" y="2017"/>
                <a:ext cx="291" cy="313"/>
              </a:xfrm>
              <a:custGeom>
                <a:avLst/>
                <a:gdLst/>
                <a:ahLst/>
                <a:cxnLst>
                  <a:cxn ang="0">
                    <a:pos x="165" y="272"/>
                  </a:cxn>
                  <a:cxn ang="0">
                    <a:pos x="0" y="60"/>
                  </a:cxn>
                  <a:cxn ang="0">
                    <a:pos x="0" y="0"/>
                  </a:cxn>
                  <a:cxn ang="0">
                    <a:pos x="1307" y="0"/>
                  </a:cxn>
                  <a:cxn ang="0">
                    <a:pos x="1478" y="427"/>
                  </a:cxn>
                  <a:cxn ang="0">
                    <a:pos x="1437" y="443"/>
                  </a:cxn>
                  <a:cxn ang="0">
                    <a:pos x="857" y="60"/>
                  </a:cxn>
                  <a:cxn ang="0">
                    <a:pos x="490" y="60"/>
                  </a:cxn>
                  <a:cxn ang="0">
                    <a:pos x="490" y="758"/>
                  </a:cxn>
                  <a:cxn ang="0">
                    <a:pos x="620" y="758"/>
                  </a:cxn>
                  <a:cxn ang="0">
                    <a:pos x="1101" y="429"/>
                  </a:cxn>
                  <a:cxn ang="0">
                    <a:pos x="1155" y="429"/>
                  </a:cxn>
                  <a:cxn ang="0">
                    <a:pos x="1155" y="1189"/>
                  </a:cxn>
                  <a:cxn ang="0">
                    <a:pos x="1101" y="1189"/>
                  </a:cxn>
                  <a:cxn ang="0">
                    <a:pos x="620" y="819"/>
                  </a:cxn>
                  <a:cxn ang="0">
                    <a:pos x="490" y="819"/>
                  </a:cxn>
                  <a:cxn ang="0">
                    <a:pos x="490" y="1459"/>
                  </a:cxn>
                  <a:cxn ang="0">
                    <a:pos x="575" y="1569"/>
                  </a:cxn>
                  <a:cxn ang="0">
                    <a:pos x="810" y="1569"/>
                  </a:cxn>
                  <a:cxn ang="0">
                    <a:pos x="1466" y="1157"/>
                  </a:cxn>
                  <a:cxn ang="0">
                    <a:pos x="1516" y="1184"/>
                  </a:cxn>
                  <a:cxn ang="0">
                    <a:pos x="1390" y="1630"/>
                  </a:cxn>
                  <a:cxn ang="0">
                    <a:pos x="0" y="1630"/>
                  </a:cxn>
                  <a:cxn ang="0">
                    <a:pos x="0" y="1569"/>
                  </a:cxn>
                  <a:cxn ang="0">
                    <a:pos x="165" y="1356"/>
                  </a:cxn>
                  <a:cxn ang="0">
                    <a:pos x="165" y="272"/>
                  </a:cxn>
                </a:cxnLst>
                <a:rect l="0" t="0" r="r" b="b"/>
                <a:pathLst>
                  <a:path w="1516" h="1630">
                    <a:moveTo>
                      <a:pt x="165" y="272"/>
                    </a:moveTo>
                    <a:cubicBezTo>
                      <a:pt x="165" y="80"/>
                      <a:pt x="145" y="62"/>
                      <a:pt x="0" y="60"/>
                    </a:cubicBezTo>
                    <a:lnTo>
                      <a:pt x="0" y="0"/>
                    </a:lnTo>
                    <a:lnTo>
                      <a:pt x="1307" y="0"/>
                    </a:lnTo>
                    <a:lnTo>
                      <a:pt x="1478" y="427"/>
                    </a:lnTo>
                    <a:lnTo>
                      <a:pt x="1437" y="443"/>
                    </a:lnTo>
                    <a:cubicBezTo>
                      <a:pt x="1233" y="188"/>
                      <a:pt x="1099" y="60"/>
                      <a:pt x="857" y="60"/>
                    </a:cubicBezTo>
                    <a:lnTo>
                      <a:pt x="490" y="60"/>
                    </a:lnTo>
                    <a:lnTo>
                      <a:pt x="490" y="758"/>
                    </a:lnTo>
                    <a:lnTo>
                      <a:pt x="620" y="758"/>
                    </a:lnTo>
                    <a:cubicBezTo>
                      <a:pt x="845" y="758"/>
                      <a:pt x="1076" y="685"/>
                      <a:pt x="1101" y="429"/>
                    </a:cubicBezTo>
                    <a:lnTo>
                      <a:pt x="1155" y="429"/>
                    </a:lnTo>
                    <a:lnTo>
                      <a:pt x="1155" y="1189"/>
                    </a:lnTo>
                    <a:lnTo>
                      <a:pt x="1101" y="1189"/>
                    </a:lnTo>
                    <a:cubicBezTo>
                      <a:pt x="1076" y="935"/>
                      <a:pt x="955" y="819"/>
                      <a:pt x="620" y="819"/>
                    </a:cubicBezTo>
                    <a:lnTo>
                      <a:pt x="490" y="819"/>
                    </a:lnTo>
                    <a:lnTo>
                      <a:pt x="490" y="1459"/>
                    </a:lnTo>
                    <a:cubicBezTo>
                      <a:pt x="490" y="1547"/>
                      <a:pt x="497" y="1569"/>
                      <a:pt x="575" y="1569"/>
                    </a:cubicBezTo>
                    <a:lnTo>
                      <a:pt x="810" y="1569"/>
                    </a:lnTo>
                    <a:cubicBezTo>
                      <a:pt x="1182" y="1569"/>
                      <a:pt x="1258" y="1448"/>
                      <a:pt x="1466" y="1157"/>
                    </a:cubicBezTo>
                    <a:lnTo>
                      <a:pt x="1516" y="1184"/>
                    </a:lnTo>
                    <a:lnTo>
                      <a:pt x="1390" y="1630"/>
                    </a:lnTo>
                    <a:lnTo>
                      <a:pt x="0" y="1630"/>
                    </a:lnTo>
                    <a:lnTo>
                      <a:pt x="0" y="1569"/>
                    </a:lnTo>
                    <a:cubicBezTo>
                      <a:pt x="145" y="1567"/>
                      <a:pt x="165" y="1549"/>
                      <a:pt x="165" y="1356"/>
                    </a:cubicBezTo>
                    <a:lnTo>
                      <a:pt x="165" y="272"/>
                    </a:lnTo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1200">
                  <a:solidFill>
                    <a:srgbClr val="000000"/>
                  </a:solidFill>
                  <a:latin typeface="Times New Roman" charset="0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9" name="Group 410"/>
          <p:cNvGrpSpPr>
            <a:grpSpLocks/>
          </p:cNvGrpSpPr>
          <p:nvPr userDrawn="1"/>
        </p:nvGrpSpPr>
        <p:grpSpPr bwMode="auto">
          <a:xfrm>
            <a:off x="5874544" y="7981951"/>
            <a:ext cx="372666" cy="662516"/>
            <a:chOff x="3836" y="1202"/>
            <a:chExt cx="530" cy="530"/>
          </a:xfrm>
        </p:grpSpPr>
        <p:sp>
          <p:nvSpPr>
            <p:cNvPr id="393627" name="Rectangle 411"/>
            <p:cNvSpPr>
              <a:spLocks noChangeArrowheads="1"/>
            </p:cNvSpPr>
            <p:nvPr userDrawn="1"/>
          </p:nvSpPr>
          <p:spPr bwMode="auto">
            <a:xfrm>
              <a:off x="3836" y="1202"/>
              <a:ext cx="530" cy="53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1200">
                <a:solidFill>
                  <a:srgbClr val="000000"/>
                </a:solidFill>
                <a:latin typeface="Times New Roman" charset="0"/>
                <a:ea typeface="+mn-ea"/>
                <a:cs typeface="+mn-cs"/>
              </a:endParaRPr>
            </a:p>
          </p:txBody>
        </p:sp>
        <p:grpSp>
          <p:nvGrpSpPr>
            <p:cNvPr id="10" name="Group 412"/>
            <p:cNvGrpSpPr>
              <a:grpSpLocks/>
            </p:cNvGrpSpPr>
            <p:nvPr userDrawn="1"/>
          </p:nvGrpSpPr>
          <p:grpSpPr bwMode="auto">
            <a:xfrm>
              <a:off x="3858" y="1385"/>
              <a:ext cx="494" cy="140"/>
              <a:chOff x="-4638" y="1344"/>
              <a:chExt cx="3943" cy="1121"/>
            </a:xfrm>
          </p:grpSpPr>
          <p:sp>
            <p:nvSpPr>
              <p:cNvPr id="393629" name="Freeform 413"/>
              <p:cNvSpPr>
                <a:spLocks/>
              </p:cNvSpPr>
              <p:nvPr userDrawn="1"/>
            </p:nvSpPr>
            <p:spPr bwMode="auto">
              <a:xfrm>
                <a:off x="-3398" y="1716"/>
                <a:ext cx="581" cy="568"/>
              </a:xfrm>
              <a:custGeom>
                <a:avLst/>
                <a:gdLst/>
                <a:ahLst/>
                <a:cxnLst>
                  <a:cxn ang="0">
                    <a:pos x="1516" y="2964"/>
                  </a:cxn>
                  <a:cxn ang="0">
                    <a:pos x="0" y="1483"/>
                  </a:cxn>
                  <a:cxn ang="0">
                    <a:pos x="1516" y="1"/>
                  </a:cxn>
                  <a:cxn ang="0">
                    <a:pos x="2934" y="948"/>
                  </a:cxn>
                  <a:cxn ang="0">
                    <a:pos x="2951" y="1001"/>
                  </a:cxn>
                  <a:cxn ang="0">
                    <a:pos x="2250" y="1001"/>
                  </a:cxn>
                  <a:cxn ang="0">
                    <a:pos x="2238" y="981"/>
                  </a:cxn>
                  <a:cxn ang="0">
                    <a:pos x="1516" y="563"/>
                  </a:cxn>
                  <a:cxn ang="0">
                    <a:pos x="659" y="1483"/>
                  </a:cxn>
                  <a:cxn ang="0">
                    <a:pos x="1516" y="2406"/>
                  </a:cxn>
                  <a:cxn ang="0">
                    <a:pos x="2295" y="1869"/>
                  </a:cxn>
                  <a:cxn ang="0">
                    <a:pos x="1555" y="1869"/>
                  </a:cxn>
                  <a:cxn ang="0">
                    <a:pos x="1555" y="1299"/>
                  </a:cxn>
                  <a:cxn ang="0">
                    <a:pos x="3022" y="1299"/>
                  </a:cxn>
                  <a:cxn ang="0">
                    <a:pos x="3023" y="1338"/>
                  </a:cxn>
                  <a:cxn ang="0">
                    <a:pos x="3025" y="1415"/>
                  </a:cxn>
                  <a:cxn ang="0">
                    <a:pos x="2595" y="2546"/>
                  </a:cxn>
                  <a:cxn ang="0">
                    <a:pos x="1517" y="2964"/>
                  </a:cxn>
                  <a:cxn ang="0">
                    <a:pos x="1516" y="2964"/>
                  </a:cxn>
                </a:cxnLst>
                <a:rect l="0" t="0" r="r" b="b"/>
                <a:pathLst>
                  <a:path w="3025" h="2964">
                    <a:moveTo>
                      <a:pt x="1516" y="2964"/>
                    </a:moveTo>
                    <a:cubicBezTo>
                      <a:pt x="668" y="2962"/>
                      <a:pt x="2" y="2313"/>
                      <a:pt x="0" y="1483"/>
                    </a:cubicBezTo>
                    <a:cubicBezTo>
                      <a:pt x="2" y="652"/>
                      <a:pt x="668" y="3"/>
                      <a:pt x="1516" y="1"/>
                    </a:cubicBezTo>
                    <a:cubicBezTo>
                      <a:pt x="2204" y="0"/>
                      <a:pt x="2736" y="362"/>
                      <a:pt x="2934" y="948"/>
                    </a:cubicBezTo>
                    <a:lnTo>
                      <a:pt x="2951" y="1001"/>
                    </a:lnTo>
                    <a:lnTo>
                      <a:pt x="2250" y="1001"/>
                    </a:lnTo>
                    <a:lnTo>
                      <a:pt x="2238" y="981"/>
                    </a:lnTo>
                    <a:cubicBezTo>
                      <a:pt x="2100" y="733"/>
                      <a:pt x="1852" y="564"/>
                      <a:pt x="1516" y="563"/>
                    </a:cubicBezTo>
                    <a:cubicBezTo>
                      <a:pt x="1037" y="565"/>
                      <a:pt x="659" y="981"/>
                      <a:pt x="659" y="1483"/>
                    </a:cubicBezTo>
                    <a:cubicBezTo>
                      <a:pt x="659" y="1988"/>
                      <a:pt x="1037" y="2405"/>
                      <a:pt x="1516" y="2406"/>
                    </a:cubicBezTo>
                    <a:cubicBezTo>
                      <a:pt x="1909" y="2406"/>
                      <a:pt x="2198" y="2164"/>
                      <a:pt x="2295" y="1869"/>
                    </a:cubicBezTo>
                    <a:lnTo>
                      <a:pt x="1555" y="1869"/>
                    </a:lnTo>
                    <a:lnTo>
                      <a:pt x="1555" y="1299"/>
                    </a:lnTo>
                    <a:lnTo>
                      <a:pt x="3022" y="1299"/>
                    </a:lnTo>
                    <a:lnTo>
                      <a:pt x="3023" y="1338"/>
                    </a:lnTo>
                    <a:cubicBezTo>
                      <a:pt x="3024" y="1364"/>
                      <a:pt x="3025" y="1389"/>
                      <a:pt x="3025" y="1415"/>
                    </a:cubicBezTo>
                    <a:cubicBezTo>
                      <a:pt x="3025" y="1887"/>
                      <a:pt x="2865" y="2276"/>
                      <a:pt x="2595" y="2546"/>
                    </a:cubicBezTo>
                    <a:cubicBezTo>
                      <a:pt x="2326" y="2815"/>
                      <a:pt x="1948" y="2964"/>
                      <a:pt x="1517" y="2964"/>
                    </a:cubicBezTo>
                    <a:lnTo>
                      <a:pt x="1516" y="2964"/>
                    </a:lnTo>
                  </a:path>
                </a:pathLst>
              </a:custGeom>
              <a:solidFill>
                <a:srgbClr val="B2BB1D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1200">
                  <a:solidFill>
                    <a:srgbClr val="000000"/>
                  </a:solidFill>
                  <a:latin typeface="Times New Roman" charset="0"/>
                  <a:ea typeface="+mn-ea"/>
                  <a:cs typeface="+mn-cs"/>
                </a:endParaRPr>
              </a:p>
            </p:txBody>
          </p:sp>
          <p:sp>
            <p:nvSpPr>
              <p:cNvPr id="393630" name="Freeform 414"/>
              <p:cNvSpPr>
                <a:spLocks/>
              </p:cNvSpPr>
              <p:nvPr userDrawn="1"/>
            </p:nvSpPr>
            <p:spPr bwMode="auto">
              <a:xfrm>
                <a:off x="-2763" y="1716"/>
                <a:ext cx="590" cy="571"/>
              </a:xfrm>
              <a:custGeom>
                <a:avLst/>
                <a:gdLst/>
                <a:ahLst/>
                <a:cxnLst>
                  <a:cxn ang="0">
                    <a:pos x="2303" y="1549"/>
                  </a:cxn>
                  <a:cxn ang="0">
                    <a:pos x="1541" y="2319"/>
                  </a:cxn>
                  <a:cxn ang="0">
                    <a:pos x="770" y="1488"/>
                  </a:cxn>
                  <a:cxn ang="0">
                    <a:pos x="1541" y="664"/>
                  </a:cxn>
                  <a:cxn ang="0">
                    <a:pos x="2071" y="864"/>
                  </a:cxn>
                  <a:cxn ang="0">
                    <a:pos x="2622" y="417"/>
                  </a:cxn>
                  <a:cxn ang="0">
                    <a:pos x="1541" y="0"/>
                  </a:cxn>
                  <a:cxn ang="0">
                    <a:pos x="0" y="1488"/>
                  </a:cxn>
                  <a:cxn ang="0">
                    <a:pos x="1541" y="2977"/>
                  </a:cxn>
                  <a:cxn ang="0">
                    <a:pos x="3076" y="1488"/>
                  </a:cxn>
                  <a:cxn ang="0">
                    <a:pos x="2994" y="998"/>
                  </a:cxn>
                  <a:cxn ang="0">
                    <a:pos x="2303" y="1549"/>
                  </a:cxn>
                </a:cxnLst>
                <a:rect l="0" t="0" r="r" b="b"/>
                <a:pathLst>
                  <a:path w="3076" h="2977">
                    <a:moveTo>
                      <a:pt x="2303" y="1549"/>
                    </a:moveTo>
                    <a:cubicBezTo>
                      <a:pt x="2278" y="2008"/>
                      <a:pt x="1994" y="2317"/>
                      <a:pt x="1541" y="2319"/>
                    </a:cubicBezTo>
                    <a:cubicBezTo>
                      <a:pt x="1068" y="2317"/>
                      <a:pt x="773" y="1980"/>
                      <a:pt x="770" y="1488"/>
                    </a:cubicBezTo>
                    <a:cubicBezTo>
                      <a:pt x="773" y="997"/>
                      <a:pt x="1068" y="666"/>
                      <a:pt x="1541" y="664"/>
                    </a:cubicBezTo>
                    <a:cubicBezTo>
                      <a:pt x="1762" y="665"/>
                      <a:pt x="1941" y="738"/>
                      <a:pt x="2071" y="864"/>
                    </a:cubicBezTo>
                    <a:cubicBezTo>
                      <a:pt x="2228" y="726"/>
                      <a:pt x="2413" y="572"/>
                      <a:pt x="2622" y="417"/>
                    </a:cubicBezTo>
                    <a:cubicBezTo>
                      <a:pt x="2347" y="157"/>
                      <a:pt x="1969" y="1"/>
                      <a:pt x="1541" y="0"/>
                    </a:cubicBezTo>
                    <a:cubicBezTo>
                      <a:pt x="681" y="2"/>
                      <a:pt x="2" y="639"/>
                      <a:pt x="0" y="1488"/>
                    </a:cubicBezTo>
                    <a:cubicBezTo>
                      <a:pt x="2" y="2337"/>
                      <a:pt x="681" y="2975"/>
                      <a:pt x="1541" y="2977"/>
                    </a:cubicBezTo>
                    <a:cubicBezTo>
                      <a:pt x="2408" y="2975"/>
                      <a:pt x="3074" y="2337"/>
                      <a:pt x="3076" y="1488"/>
                    </a:cubicBezTo>
                    <a:cubicBezTo>
                      <a:pt x="3075" y="1314"/>
                      <a:pt x="3046" y="1150"/>
                      <a:pt x="2994" y="998"/>
                    </a:cubicBezTo>
                    <a:cubicBezTo>
                      <a:pt x="2762" y="1151"/>
                      <a:pt x="2529" y="1332"/>
                      <a:pt x="2303" y="1549"/>
                    </a:cubicBezTo>
                  </a:path>
                </a:pathLst>
              </a:custGeom>
              <a:solidFill>
                <a:srgbClr val="B2BB1D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1200">
                  <a:solidFill>
                    <a:srgbClr val="000000"/>
                  </a:solidFill>
                  <a:latin typeface="Times New Roman" charset="0"/>
                  <a:ea typeface="+mn-ea"/>
                  <a:cs typeface="+mn-cs"/>
                </a:endParaRPr>
              </a:p>
            </p:txBody>
          </p:sp>
          <p:sp>
            <p:nvSpPr>
              <p:cNvPr id="393631" name="Freeform 415"/>
              <p:cNvSpPr>
                <a:spLocks/>
              </p:cNvSpPr>
              <p:nvPr userDrawn="1"/>
            </p:nvSpPr>
            <p:spPr bwMode="auto">
              <a:xfrm>
                <a:off x="-4638" y="1736"/>
                <a:ext cx="695" cy="529"/>
              </a:xfrm>
              <a:custGeom>
                <a:avLst/>
                <a:gdLst/>
                <a:ahLst/>
                <a:cxnLst>
                  <a:cxn ang="0">
                    <a:pos x="3621" y="2758"/>
                  </a:cxn>
                  <a:cxn ang="0">
                    <a:pos x="3015" y="2758"/>
                  </a:cxn>
                  <a:cxn ang="0">
                    <a:pos x="3015" y="1042"/>
                  </a:cxn>
                  <a:cxn ang="0">
                    <a:pos x="2570" y="592"/>
                  </a:cxn>
                  <a:cxn ang="0">
                    <a:pos x="2111" y="1042"/>
                  </a:cxn>
                  <a:cxn ang="0">
                    <a:pos x="2111" y="2758"/>
                  </a:cxn>
                  <a:cxn ang="0">
                    <a:pos x="1505" y="2758"/>
                  </a:cxn>
                  <a:cxn ang="0">
                    <a:pos x="1505" y="1042"/>
                  </a:cxn>
                  <a:cxn ang="0">
                    <a:pos x="1065" y="592"/>
                  </a:cxn>
                  <a:cxn ang="0">
                    <a:pos x="606" y="1042"/>
                  </a:cxn>
                  <a:cxn ang="0">
                    <a:pos x="606" y="2758"/>
                  </a:cxn>
                  <a:cxn ang="0">
                    <a:pos x="0" y="2758"/>
                  </a:cxn>
                  <a:cxn ang="0">
                    <a:pos x="0" y="1056"/>
                  </a:cxn>
                  <a:cxn ang="0">
                    <a:pos x="1065" y="0"/>
                  </a:cxn>
                  <a:cxn ang="0">
                    <a:pos x="1817" y="335"/>
                  </a:cxn>
                  <a:cxn ang="0">
                    <a:pos x="2570" y="0"/>
                  </a:cxn>
                  <a:cxn ang="0">
                    <a:pos x="3621" y="1056"/>
                  </a:cxn>
                  <a:cxn ang="0">
                    <a:pos x="3621" y="2758"/>
                  </a:cxn>
                </a:cxnLst>
                <a:rect l="0" t="0" r="r" b="b"/>
                <a:pathLst>
                  <a:path w="3621" h="2758">
                    <a:moveTo>
                      <a:pt x="3621" y="2758"/>
                    </a:moveTo>
                    <a:lnTo>
                      <a:pt x="3015" y="2758"/>
                    </a:lnTo>
                    <a:lnTo>
                      <a:pt x="3015" y="1042"/>
                    </a:lnTo>
                    <a:cubicBezTo>
                      <a:pt x="3015" y="909"/>
                      <a:pt x="2969" y="592"/>
                      <a:pt x="2570" y="592"/>
                    </a:cubicBezTo>
                    <a:cubicBezTo>
                      <a:pt x="2304" y="592"/>
                      <a:pt x="2111" y="776"/>
                      <a:pt x="2111" y="1042"/>
                    </a:cubicBezTo>
                    <a:lnTo>
                      <a:pt x="2111" y="2758"/>
                    </a:lnTo>
                    <a:lnTo>
                      <a:pt x="1505" y="2758"/>
                    </a:lnTo>
                    <a:lnTo>
                      <a:pt x="1505" y="1042"/>
                    </a:lnTo>
                    <a:cubicBezTo>
                      <a:pt x="1505" y="909"/>
                      <a:pt x="1464" y="592"/>
                      <a:pt x="1065" y="592"/>
                    </a:cubicBezTo>
                    <a:cubicBezTo>
                      <a:pt x="794" y="592"/>
                      <a:pt x="606" y="776"/>
                      <a:pt x="606" y="1042"/>
                    </a:cubicBezTo>
                    <a:lnTo>
                      <a:pt x="606" y="2758"/>
                    </a:lnTo>
                    <a:lnTo>
                      <a:pt x="0" y="2758"/>
                    </a:lnTo>
                    <a:lnTo>
                      <a:pt x="0" y="1056"/>
                    </a:lnTo>
                    <a:cubicBezTo>
                      <a:pt x="0" y="454"/>
                      <a:pt x="418" y="0"/>
                      <a:pt x="1065" y="0"/>
                    </a:cubicBezTo>
                    <a:cubicBezTo>
                      <a:pt x="1386" y="0"/>
                      <a:pt x="1647" y="129"/>
                      <a:pt x="1817" y="335"/>
                    </a:cubicBezTo>
                    <a:cubicBezTo>
                      <a:pt x="1996" y="129"/>
                      <a:pt x="2262" y="0"/>
                      <a:pt x="2570" y="0"/>
                    </a:cubicBezTo>
                    <a:cubicBezTo>
                      <a:pt x="3231" y="0"/>
                      <a:pt x="3621" y="436"/>
                      <a:pt x="3621" y="1056"/>
                    </a:cubicBezTo>
                    <a:lnTo>
                      <a:pt x="3621" y="2758"/>
                    </a:lnTo>
                  </a:path>
                </a:pathLst>
              </a:custGeom>
              <a:solidFill>
                <a:srgbClr val="00447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1200">
                  <a:solidFill>
                    <a:srgbClr val="000000"/>
                  </a:solidFill>
                  <a:latin typeface="Times New Roman" charset="0"/>
                  <a:ea typeface="+mn-ea"/>
                  <a:cs typeface="+mn-cs"/>
                </a:endParaRPr>
              </a:p>
            </p:txBody>
          </p:sp>
          <p:sp>
            <p:nvSpPr>
              <p:cNvPr id="393632" name="Freeform 416"/>
              <p:cNvSpPr>
                <a:spLocks/>
              </p:cNvSpPr>
              <p:nvPr userDrawn="1"/>
            </p:nvSpPr>
            <p:spPr bwMode="auto">
              <a:xfrm>
                <a:off x="-3851" y="1754"/>
                <a:ext cx="383" cy="711"/>
              </a:xfrm>
              <a:custGeom>
                <a:avLst/>
                <a:gdLst/>
                <a:ahLst/>
                <a:cxnLst>
                  <a:cxn ang="0">
                    <a:pos x="1998" y="2709"/>
                  </a:cxn>
                  <a:cxn ang="0">
                    <a:pos x="1003" y="3712"/>
                  </a:cxn>
                  <a:cxn ang="0">
                    <a:pos x="30" y="2930"/>
                  </a:cxn>
                  <a:cxn ang="0">
                    <a:pos x="625" y="2930"/>
                  </a:cxn>
                  <a:cxn ang="0">
                    <a:pos x="1003" y="3178"/>
                  </a:cxn>
                  <a:cxn ang="0">
                    <a:pos x="1425" y="2748"/>
                  </a:cxn>
                  <a:cxn ang="0">
                    <a:pos x="1425" y="2487"/>
                  </a:cxn>
                  <a:cxn ang="0">
                    <a:pos x="912" y="2670"/>
                  </a:cxn>
                  <a:cxn ang="0">
                    <a:pos x="0" y="1688"/>
                  </a:cxn>
                  <a:cxn ang="0">
                    <a:pos x="0" y="0"/>
                  </a:cxn>
                  <a:cxn ang="0">
                    <a:pos x="573" y="0"/>
                  </a:cxn>
                  <a:cxn ang="0">
                    <a:pos x="573" y="1688"/>
                  </a:cxn>
                  <a:cxn ang="0">
                    <a:pos x="990" y="2127"/>
                  </a:cxn>
                  <a:cxn ang="0">
                    <a:pos x="1425" y="1688"/>
                  </a:cxn>
                  <a:cxn ang="0">
                    <a:pos x="1425" y="0"/>
                  </a:cxn>
                  <a:cxn ang="0">
                    <a:pos x="1998" y="0"/>
                  </a:cxn>
                  <a:cxn ang="0">
                    <a:pos x="1998" y="2709"/>
                  </a:cxn>
                </a:cxnLst>
                <a:rect l="0" t="0" r="r" b="b"/>
                <a:pathLst>
                  <a:path w="1998" h="3712">
                    <a:moveTo>
                      <a:pt x="1998" y="2709"/>
                    </a:moveTo>
                    <a:cubicBezTo>
                      <a:pt x="1998" y="3313"/>
                      <a:pt x="1603" y="3712"/>
                      <a:pt x="1003" y="3712"/>
                    </a:cubicBezTo>
                    <a:cubicBezTo>
                      <a:pt x="512" y="3712"/>
                      <a:pt x="108" y="3391"/>
                      <a:pt x="30" y="2930"/>
                    </a:cubicBezTo>
                    <a:lnTo>
                      <a:pt x="625" y="2930"/>
                    </a:lnTo>
                    <a:cubicBezTo>
                      <a:pt x="660" y="3096"/>
                      <a:pt x="808" y="3178"/>
                      <a:pt x="1003" y="3178"/>
                    </a:cubicBezTo>
                    <a:cubicBezTo>
                      <a:pt x="1316" y="3178"/>
                      <a:pt x="1425" y="2957"/>
                      <a:pt x="1425" y="2748"/>
                    </a:cubicBezTo>
                    <a:lnTo>
                      <a:pt x="1425" y="2487"/>
                    </a:lnTo>
                    <a:cubicBezTo>
                      <a:pt x="1290" y="2600"/>
                      <a:pt x="1116" y="2670"/>
                      <a:pt x="912" y="2670"/>
                    </a:cubicBezTo>
                    <a:cubicBezTo>
                      <a:pt x="365" y="2670"/>
                      <a:pt x="0" y="2274"/>
                      <a:pt x="0" y="1688"/>
                    </a:cubicBezTo>
                    <a:lnTo>
                      <a:pt x="0" y="0"/>
                    </a:lnTo>
                    <a:lnTo>
                      <a:pt x="573" y="0"/>
                    </a:lnTo>
                    <a:lnTo>
                      <a:pt x="573" y="1688"/>
                    </a:lnTo>
                    <a:cubicBezTo>
                      <a:pt x="573" y="1814"/>
                      <a:pt x="616" y="2127"/>
                      <a:pt x="990" y="2127"/>
                    </a:cubicBezTo>
                    <a:cubicBezTo>
                      <a:pt x="1247" y="2127"/>
                      <a:pt x="1425" y="1940"/>
                      <a:pt x="1425" y="1688"/>
                    </a:cubicBezTo>
                    <a:lnTo>
                      <a:pt x="1425" y="0"/>
                    </a:lnTo>
                    <a:lnTo>
                      <a:pt x="1998" y="0"/>
                    </a:lnTo>
                    <a:lnTo>
                      <a:pt x="1998" y="2709"/>
                    </a:lnTo>
                  </a:path>
                </a:pathLst>
              </a:custGeom>
              <a:solidFill>
                <a:srgbClr val="00447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1200">
                  <a:solidFill>
                    <a:srgbClr val="000000"/>
                  </a:solidFill>
                  <a:latin typeface="Times New Roman" charset="0"/>
                  <a:ea typeface="+mn-ea"/>
                  <a:cs typeface="+mn-cs"/>
                </a:endParaRPr>
              </a:p>
            </p:txBody>
          </p:sp>
          <p:sp>
            <p:nvSpPr>
              <p:cNvPr id="393633" name="Freeform 417"/>
              <p:cNvSpPr>
                <a:spLocks/>
              </p:cNvSpPr>
              <p:nvPr userDrawn="1"/>
            </p:nvSpPr>
            <p:spPr bwMode="auto">
              <a:xfrm>
                <a:off x="-1233" y="1735"/>
                <a:ext cx="373" cy="528"/>
              </a:xfrm>
              <a:custGeom>
                <a:avLst/>
                <a:gdLst/>
                <a:ahLst/>
                <a:cxnLst>
                  <a:cxn ang="0">
                    <a:pos x="1161" y="562"/>
                  </a:cxn>
                  <a:cxn ang="0">
                    <a:pos x="1525" y="669"/>
                  </a:cxn>
                  <a:cxn ang="0">
                    <a:pos x="1946" y="266"/>
                  </a:cxn>
                  <a:cxn ang="0">
                    <a:pos x="1161" y="0"/>
                  </a:cxn>
                  <a:cxn ang="0">
                    <a:pos x="0" y="1150"/>
                  </a:cxn>
                  <a:cxn ang="0">
                    <a:pos x="0" y="2755"/>
                  </a:cxn>
                  <a:cxn ang="0">
                    <a:pos x="578" y="2755"/>
                  </a:cxn>
                  <a:cxn ang="0">
                    <a:pos x="578" y="1135"/>
                  </a:cxn>
                  <a:cxn ang="0">
                    <a:pos x="744" y="721"/>
                  </a:cxn>
                  <a:cxn ang="0">
                    <a:pos x="1161" y="562"/>
                  </a:cxn>
                </a:cxnLst>
                <a:rect l="0" t="0" r="r" b="b"/>
                <a:pathLst>
                  <a:path w="1946" h="2755">
                    <a:moveTo>
                      <a:pt x="1161" y="562"/>
                    </a:moveTo>
                    <a:cubicBezTo>
                      <a:pt x="1319" y="561"/>
                      <a:pt x="1439" y="604"/>
                      <a:pt x="1525" y="669"/>
                    </a:cubicBezTo>
                    <a:lnTo>
                      <a:pt x="1946" y="266"/>
                    </a:lnTo>
                    <a:cubicBezTo>
                      <a:pt x="1755" y="98"/>
                      <a:pt x="1492" y="0"/>
                      <a:pt x="1161" y="0"/>
                    </a:cubicBezTo>
                    <a:cubicBezTo>
                      <a:pt x="455" y="2"/>
                      <a:pt x="3" y="490"/>
                      <a:pt x="0" y="1150"/>
                    </a:cubicBezTo>
                    <a:lnTo>
                      <a:pt x="0" y="2755"/>
                    </a:lnTo>
                    <a:lnTo>
                      <a:pt x="578" y="2755"/>
                    </a:lnTo>
                    <a:lnTo>
                      <a:pt x="578" y="1135"/>
                    </a:lnTo>
                    <a:cubicBezTo>
                      <a:pt x="577" y="969"/>
                      <a:pt x="639" y="823"/>
                      <a:pt x="744" y="721"/>
                    </a:cubicBezTo>
                    <a:cubicBezTo>
                      <a:pt x="848" y="619"/>
                      <a:pt x="996" y="562"/>
                      <a:pt x="1161" y="562"/>
                    </a:cubicBezTo>
                  </a:path>
                </a:pathLst>
              </a:custGeom>
              <a:solidFill>
                <a:srgbClr val="00447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1200">
                  <a:solidFill>
                    <a:srgbClr val="000000"/>
                  </a:solidFill>
                  <a:latin typeface="Times New Roman" charset="0"/>
                  <a:ea typeface="+mn-ea"/>
                  <a:cs typeface="+mn-cs"/>
                </a:endParaRPr>
              </a:p>
            </p:txBody>
          </p:sp>
          <p:sp>
            <p:nvSpPr>
              <p:cNvPr id="393634" name="Freeform 418"/>
              <p:cNvSpPr>
                <a:spLocks noEditPoints="1"/>
              </p:cNvSpPr>
              <p:nvPr userDrawn="1"/>
            </p:nvSpPr>
            <p:spPr bwMode="auto">
              <a:xfrm>
                <a:off x="-1857" y="1733"/>
                <a:ext cx="549" cy="532"/>
              </a:xfrm>
              <a:custGeom>
                <a:avLst/>
                <a:gdLst/>
                <a:ahLst/>
                <a:cxnLst>
                  <a:cxn ang="0">
                    <a:pos x="658" y="1069"/>
                  </a:cxn>
                  <a:cxn ang="0">
                    <a:pos x="1433" y="505"/>
                  </a:cxn>
                  <a:cxn ang="0">
                    <a:pos x="2219" y="1072"/>
                  </a:cxn>
                  <a:cxn ang="0">
                    <a:pos x="2240" y="1145"/>
                  </a:cxn>
                  <a:cxn ang="0">
                    <a:pos x="633" y="1145"/>
                  </a:cxn>
                  <a:cxn ang="0">
                    <a:pos x="658" y="1069"/>
                  </a:cxn>
                  <a:cxn ang="0">
                    <a:pos x="1438" y="2775"/>
                  </a:cxn>
                  <a:cxn ang="0">
                    <a:pos x="2769" y="1948"/>
                  </a:cxn>
                  <a:cxn ang="0">
                    <a:pos x="2083" y="1948"/>
                  </a:cxn>
                  <a:cxn ang="0">
                    <a:pos x="1433" y="2270"/>
                  </a:cxn>
                  <a:cxn ang="0">
                    <a:pos x="646" y="1681"/>
                  </a:cxn>
                  <a:cxn ang="0">
                    <a:pos x="625" y="1608"/>
                  </a:cxn>
                  <a:cxn ang="0">
                    <a:pos x="2853" y="1608"/>
                  </a:cxn>
                  <a:cxn ang="0">
                    <a:pos x="2859" y="1451"/>
                  </a:cxn>
                  <a:cxn ang="0">
                    <a:pos x="1438" y="0"/>
                  </a:cxn>
                  <a:cxn ang="0">
                    <a:pos x="0" y="1392"/>
                  </a:cxn>
                  <a:cxn ang="0">
                    <a:pos x="1438" y="2775"/>
                  </a:cxn>
                </a:cxnLst>
                <a:rect l="0" t="0" r="r" b="b"/>
                <a:pathLst>
                  <a:path w="2859" h="2775">
                    <a:moveTo>
                      <a:pt x="658" y="1069"/>
                    </a:moveTo>
                    <a:cubicBezTo>
                      <a:pt x="772" y="726"/>
                      <a:pt x="1069" y="504"/>
                      <a:pt x="1433" y="505"/>
                    </a:cubicBezTo>
                    <a:cubicBezTo>
                      <a:pt x="1811" y="504"/>
                      <a:pt x="2123" y="725"/>
                      <a:pt x="2219" y="1072"/>
                    </a:cubicBezTo>
                    <a:lnTo>
                      <a:pt x="2240" y="1145"/>
                    </a:lnTo>
                    <a:lnTo>
                      <a:pt x="633" y="1145"/>
                    </a:lnTo>
                    <a:lnTo>
                      <a:pt x="658" y="1069"/>
                    </a:lnTo>
                    <a:close/>
                    <a:moveTo>
                      <a:pt x="1438" y="2775"/>
                    </a:moveTo>
                    <a:cubicBezTo>
                      <a:pt x="2110" y="2773"/>
                      <a:pt x="2584" y="2444"/>
                      <a:pt x="2769" y="1948"/>
                    </a:cubicBezTo>
                    <a:lnTo>
                      <a:pt x="2083" y="1948"/>
                    </a:lnTo>
                    <a:cubicBezTo>
                      <a:pt x="1941" y="2170"/>
                      <a:pt x="1686" y="2270"/>
                      <a:pt x="1433" y="2270"/>
                    </a:cubicBezTo>
                    <a:cubicBezTo>
                      <a:pt x="1058" y="2271"/>
                      <a:pt x="748" y="2043"/>
                      <a:pt x="646" y="1681"/>
                    </a:cubicBezTo>
                    <a:lnTo>
                      <a:pt x="625" y="1608"/>
                    </a:lnTo>
                    <a:lnTo>
                      <a:pt x="2853" y="1608"/>
                    </a:lnTo>
                    <a:cubicBezTo>
                      <a:pt x="2857" y="1554"/>
                      <a:pt x="2859" y="1502"/>
                      <a:pt x="2859" y="1451"/>
                    </a:cubicBezTo>
                    <a:cubicBezTo>
                      <a:pt x="2856" y="521"/>
                      <a:pt x="2215" y="3"/>
                      <a:pt x="1438" y="0"/>
                    </a:cubicBezTo>
                    <a:cubicBezTo>
                      <a:pt x="648" y="1"/>
                      <a:pt x="2" y="628"/>
                      <a:pt x="0" y="1392"/>
                    </a:cubicBezTo>
                    <a:cubicBezTo>
                      <a:pt x="2" y="2156"/>
                      <a:pt x="647" y="2775"/>
                      <a:pt x="1438" y="2775"/>
                    </a:cubicBezTo>
                  </a:path>
                </a:pathLst>
              </a:custGeom>
              <a:solidFill>
                <a:srgbClr val="00447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1200">
                  <a:solidFill>
                    <a:srgbClr val="000000"/>
                  </a:solidFill>
                  <a:latin typeface="Times New Roman" charset="0"/>
                  <a:ea typeface="+mn-ea"/>
                  <a:cs typeface="+mn-cs"/>
                </a:endParaRPr>
              </a:p>
            </p:txBody>
          </p:sp>
          <p:sp>
            <p:nvSpPr>
              <p:cNvPr id="393635" name="Freeform 419"/>
              <p:cNvSpPr>
                <a:spLocks noEditPoints="1"/>
              </p:cNvSpPr>
              <p:nvPr userDrawn="1"/>
            </p:nvSpPr>
            <p:spPr bwMode="auto">
              <a:xfrm>
                <a:off x="-2078" y="1344"/>
                <a:ext cx="313" cy="921"/>
              </a:xfrm>
              <a:custGeom>
                <a:avLst/>
                <a:gdLst/>
                <a:ahLst/>
                <a:cxnLst>
                  <a:cxn ang="0">
                    <a:pos x="867" y="0"/>
                  </a:cxn>
                  <a:cxn ang="0">
                    <a:pos x="0" y="956"/>
                  </a:cxn>
                  <a:cxn ang="0">
                    <a:pos x="0" y="1748"/>
                  </a:cxn>
                  <a:cxn ang="0">
                    <a:pos x="649" y="1478"/>
                  </a:cxn>
                  <a:cxn ang="0">
                    <a:pos x="649" y="950"/>
                  </a:cxn>
                  <a:cxn ang="0">
                    <a:pos x="931" y="584"/>
                  </a:cxn>
                  <a:cxn ang="0">
                    <a:pos x="1246" y="745"/>
                  </a:cxn>
                  <a:cxn ang="0">
                    <a:pos x="1631" y="334"/>
                  </a:cxn>
                  <a:cxn ang="0">
                    <a:pos x="867" y="0"/>
                  </a:cxn>
                  <a:cxn ang="0">
                    <a:pos x="0" y="2578"/>
                  </a:cxn>
                  <a:cxn ang="0">
                    <a:pos x="0" y="4804"/>
                  </a:cxn>
                  <a:cxn ang="0">
                    <a:pos x="649" y="4804"/>
                  </a:cxn>
                  <a:cxn ang="0">
                    <a:pos x="649" y="2320"/>
                  </a:cxn>
                  <a:cxn ang="0">
                    <a:pos x="317" y="2434"/>
                  </a:cxn>
                  <a:cxn ang="0">
                    <a:pos x="0" y="2578"/>
                  </a:cxn>
                </a:cxnLst>
                <a:rect l="0" t="0" r="r" b="b"/>
                <a:pathLst>
                  <a:path w="1631" h="4804">
                    <a:moveTo>
                      <a:pt x="867" y="0"/>
                    </a:moveTo>
                    <a:cubicBezTo>
                      <a:pt x="315" y="0"/>
                      <a:pt x="0" y="308"/>
                      <a:pt x="0" y="956"/>
                    </a:cubicBezTo>
                    <a:lnTo>
                      <a:pt x="0" y="1748"/>
                    </a:lnTo>
                    <a:cubicBezTo>
                      <a:pt x="352" y="1566"/>
                      <a:pt x="649" y="1478"/>
                      <a:pt x="649" y="1478"/>
                    </a:cubicBezTo>
                    <a:lnTo>
                      <a:pt x="649" y="950"/>
                    </a:lnTo>
                    <a:cubicBezTo>
                      <a:pt x="649" y="680"/>
                      <a:pt x="764" y="584"/>
                      <a:pt x="931" y="584"/>
                    </a:cubicBezTo>
                    <a:cubicBezTo>
                      <a:pt x="1085" y="584"/>
                      <a:pt x="1169" y="655"/>
                      <a:pt x="1246" y="745"/>
                    </a:cubicBezTo>
                    <a:lnTo>
                      <a:pt x="1631" y="334"/>
                    </a:lnTo>
                    <a:cubicBezTo>
                      <a:pt x="1458" y="122"/>
                      <a:pt x="1220" y="0"/>
                      <a:pt x="867" y="0"/>
                    </a:cubicBezTo>
                    <a:moveTo>
                      <a:pt x="0" y="2578"/>
                    </a:moveTo>
                    <a:lnTo>
                      <a:pt x="0" y="4804"/>
                    </a:lnTo>
                    <a:lnTo>
                      <a:pt x="649" y="4804"/>
                    </a:lnTo>
                    <a:lnTo>
                      <a:pt x="649" y="2320"/>
                    </a:lnTo>
                    <a:cubicBezTo>
                      <a:pt x="649" y="2320"/>
                      <a:pt x="542" y="2352"/>
                      <a:pt x="317" y="2434"/>
                    </a:cubicBezTo>
                    <a:cubicBezTo>
                      <a:pt x="169" y="2488"/>
                      <a:pt x="0" y="2578"/>
                      <a:pt x="0" y="2578"/>
                    </a:cubicBezTo>
                  </a:path>
                </a:pathLst>
              </a:custGeom>
              <a:solidFill>
                <a:srgbClr val="00447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1200">
                  <a:solidFill>
                    <a:srgbClr val="000000"/>
                  </a:solidFill>
                  <a:latin typeface="Times New Roman" charset="0"/>
                  <a:ea typeface="+mn-ea"/>
                  <a:cs typeface="+mn-cs"/>
                </a:endParaRPr>
              </a:p>
            </p:txBody>
          </p:sp>
          <p:sp>
            <p:nvSpPr>
              <p:cNvPr id="393636" name="Freeform 420"/>
              <p:cNvSpPr>
                <a:spLocks/>
              </p:cNvSpPr>
              <p:nvPr userDrawn="1"/>
            </p:nvSpPr>
            <p:spPr bwMode="auto">
              <a:xfrm>
                <a:off x="-2561" y="1617"/>
                <a:ext cx="865" cy="475"/>
              </a:xfrm>
              <a:custGeom>
                <a:avLst/>
                <a:gdLst/>
                <a:ahLst/>
                <a:cxnLst>
                  <a:cxn ang="0">
                    <a:pos x="3943" y="587"/>
                  </a:cxn>
                  <a:cxn ang="0">
                    <a:pos x="4207" y="345"/>
                  </a:cxn>
                  <a:cxn ang="0">
                    <a:pos x="4506" y="28"/>
                  </a:cxn>
                  <a:cxn ang="0">
                    <a:pos x="4173" y="5"/>
                  </a:cxn>
                  <a:cxn ang="0">
                    <a:pos x="660" y="1898"/>
                  </a:cxn>
                  <a:cxn ang="0">
                    <a:pos x="610" y="1951"/>
                  </a:cxn>
                  <a:cxn ang="0">
                    <a:pos x="564" y="1894"/>
                  </a:cxn>
                  <a:cxn ang="0">
                    <a:pos x="530" y="1831"/>
                  </a:cxn>
                  <a:cxn ang="0">
                    <a:pos x="439" y="1517"/>
                  </a:cxn>
                  <a:cxn ang="0">
                    <a:pos x="391" y="1435"/>
                  </a:cxn>
                  <a:cxn ang="0">
                    <a:pos x="361" y="1426"/>
                  </a:cxn>
                  <a:cxn ang="0">
                    <a:pos x="114" y="1508"/>
                  </a:cxn>
                  <a:cxn ang="0">
                    <a:pos x="2" y="1657"/>
                  </a:cxn>
                  <a:cxn ang="0">
                    <a:pos x="66" y="1913"/>
                  </a:cxn>
                  <a:cxn ang="0">
                    <a:pos x="74" y="1939"/>
                  </a:cxn>
                  <a:cxn ang="0">
                    <a:pos x="172" y="2226"/>
                  </a:cxn>
                  <a:cxn ang="0">
                    <a:pos x="254" y="2372"/>
                  </a:cxn>
                  <a:cxn ang="0">
                    <a:pos x="360" y="2455"/>
                  </a:cxn>
                  <a:cxn ang="0">
                    <a:pos x="515" y="2479"/>
                  </a:cxn>
                  <a:cxn ang="0">
                    <a:pos x="772" y="2372"/>
                  </a:cxn>
                  <a:cxn ang="0">
                    <a:pos x="774" y="2372"/>
                  </a:cxn>
                  <a:cxn ang="0">
                    <a:pos x="781" y="2363"/>
                  </a:cxn>
                  <a:cxn ang="0">
                    <a:pos x="795" y="2346"/>
                  </a:cxn>
                  <a:cxn ang="0">
                    <a:pos x="3943" y="587"/>
                  </a:cxn>
                </a:cxnLst>
                <a:rect l="0" t="0" r="r" b="b"/>
                <a:pathLst>
                  <a:path w="4506" h="2479">
                    <a:moveTo>
                      <a:pt x="3943" y="587"/>
                    </a:moveTo>
                    <a:cubicBezTo>
                      <a:pt x="3982" y="553"/>
                      <a:pt x="4092" y="455"/>
                      <a:pt x="4207" y="345"/>
                    </a:cubicBezTo>
                    <a:cubicBezTo>
                      <a:pt x="4327" y="234"/>
                      <a:pt x="4455" y="100"/>
                      <a:pt x="4506" y="28"/>
                    </a:cubicBezTo>
                    <a:cubicBezTo>
                      <a:pt x="4395" y="12"/>
                      <a:pt x="4284" y="5"/>
                      <a:pt x="4173" y="5"/>
                    </a:cubicBezTo>
                    <a:cubicBezTo>
                      <a:pt x="2555" y="0"/>
                      <a:pt x="946" y="1594"/>
                      <a:pt x="660" y="1898"/>
                    </a:cubicBezTo>
                    <a:lnTo>
                      <a:pt x="610" y="1951"/>
                    </a:lnTo>
                    <a:lnTo>
                      <a:pt x="564" y="1894"/>
                    </a:lnTo>
                    <a:cubicBezTo>
                      <a:pt x="551" y="1878"/>
                      <a:pt x="541" y="1859"/>
                      <a:pt x="530" y="1831"/>
                    </a:cubicBezTo>
                    <a:cubicBezTo>
                      <a:pt x="507" y="1768"/>
                      <a:pt x="448" y="1533"/>
                      <a:pt x="439" y="1517"/>
                    </a:cubicBezTo>
                    <a:cubicBezTo>
                      <a:pt x="417" y="1468"/>
                      <a:pt x="396" y="1437"/>
                      <a:pt x="391" y="1435"/>
                    </a:cubicBezTo>
                    <a:cubicBezTo>
                      <a:pt x="385" y="1430"/>
                      <a:pt x="380" y="1426"/>
                      <a:pt x="361" y="1426"/>
                    </a:cubicBezTo>
                    <a:cubicBezTo>
                      <a:pt x="283" y="1426"/>
                      <a:pt x="202" y="1452"/>
                      <a:pt x="114" y="1508"/>
                    </a:cubicBezTo>
                    <a:cubicBezTo>
                      <a:pt x="28" y="1565"/>
                      <a:pt x="2" y="1614"/>
                      <a:pt x="2" y="1657"/>
                    </a:cubicBezTo>
                    <a:cubicBezTo>
                      <a:pt x="0" y="1674"/>
                      <a:pt x="21" y="1769"/>
                      <a:pt x="66" y="1913"/>
                    </a:cubicBezTo>
                    <a:cubicBezTo>
                      <a:pt x="68" y="1923"/>
                      <a:pt x="71" y="1930"/>
                      <a:pt x="74" y="1939"/>
                    </a:cubicBezTo>
                    <a:cubicBezTo>
                      <a:pt x="112" y="2067"/>
                      <a:pt x="145" y="2163"/>
                      <a:pt x="172" y="2226"/>
                    </a:cubicBezTo>
                    <a:cubicBezTo>
                      <a:pt x="199" y="2289"/>
                      <a:pt x="227" y="2338"/>
                      <a:pt x="254" y="2372"/>
                    </a:cubicBezTo>
                    <a:cubicBezTo>
                      <a:pt x="289" y="2414"/>
                      <a:pt x="324" y="2441"/>
                      <a:pt x="360" y="2455"/>
                    </a:cubicBezTo>
                    <a:cubicBezTo>
                      <a:pt x="396" y="2470"/>
                      <a:pt x="448" y="2479"/>
                      <a:pt x="515" y="2479"/>
                    </a:cubicBezTo>
                    <a:cubicBezTo>
                      <a:pt x="620" y="2479"/>
                      <a:pt x="701" y="2445"/>
                      <a:pt x="772" y="2372"/>
                    </a:cubicBezTo>
                    <a:lnTo>
                      <a:pt x="774" y="2372"/>
                    </a:lnTo>
                    <a:cubicBezTo>
                      <a:pt x="777" y="2368"/>
                      <a:pt x="778" y="2366"/>
                      <a:pt x="781" y="2363"/>
                    </a:cubicBezTo>
                    <a:cubicBezTo>
                      <a:pt x="785" y="2359"/>
                      <a:pt x="790" y="2354"/>
                      <a:pt x="795" y="2346"/>
                    </a:cubicBezTo>
                    <a:cubicBezTo>
                      <a:pt x="2035" y="832"/>
                      <a:pt x="3732" y="610"/>
                      <a:pt x="3943" y="587"/>
                    </a:cubicBezTo>
                  </a:path>
                </a:pathLst>
              </a:custGeom>
              <a:solidFill>
                <a:srgbClr val="00447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1200">
                  <a:solidFill>
                    <a:srgbClr val="000000"/>
                  </a:solidFill>
                  <a:latin typeface="Times New Roman" charset="0"/>
                  <a:ea typeface="+mn-ea"/>
                  <a:cs typeface="+mn-cs"/>
                </a:endParaRPr>
              </a:p>
            </p:txBody>
          </p:sp>
          <p:sp>
            <p:nvSpPr>
              <p:cNvPr id="393637" name="Freeform 421"/>
              <p:cNvSpPr>
                <a:spLocks/>
              </p:cNvSpPr>
              <p:nvPr userDrawn="1"/>
            </p:nvSpPr>
            <p:spPr bwMode="auto">
              <a:xfrm>
                <a:off x="-858" y="1669"/>
                <a:ext cx="65" cy="89"/>
              </a:xfrm>
              <a:custGeom>
                <a:avLst/>
                <a:gdLst/>
                <a:ahLst/>
                <a:cxnLst>
                  <a:cxn ang="0">
                    <a:pos x="140" y="51"/>
                  </a:cxn>
                  <a:cxn ang="0">
                    <a:pos x="0" y="51"/>
                  </a:cxn>
                  <a:cxn ang="0">
                    <a:pos x="0" y="0"/>
                  </a:cxn>
                  <a:cxn ang="0">
                    <a:pos x="342" y="0"/>
                  </a:cxn>
                  <a:cxn ang="0">
                    <a:pos x="342" y="51"/>
                  </a:cxn>
                  <a:cxn ang="0">
                    <a:pos x="201" y="51"/>
                  </a:cxn>
                  <a:cxn ang="0">
                    <a:pos x="201" y="463"/>
                  </a:cxn>
                  <a:cxn ang="0">
                    <a:pos x="140" y="463"/>
                  </a:cxn>
                  <a:cxn ang="0">
                    <a:pos x="140" y="51"/>
                  </a:cxn>
                </a:cxnLst>
                <a:rect l="0" t="0" r="r" b="b"/>
                <a:pathLst>
                  <a:path w="342" h="463">
                    <a:moveTo>
                      <a:pt x="140" y="51"/>
                    </a:moveTo>
                    <a:lnTo>
                      <a:pt x="0" y="51"/>
                    </a:lnTo>
                    <a:lnTo>
                      <a:pt x="0" y="0"/>
                    </a:lnTo>
                    <a:lnTo>
                      <a:pt x="342" y="0"/>
                    </a:lnTo>
                    <a:lnTo>
                      <a:pt x="342" y="51"/>
                    </a:lnTo>
                    <a:lnTo>
                      <a:pt x="201" y="51"/>
                    </a:lnTo>
                    <a:lnTo>
                      <a:pt x="201" y="463"/>
                    </a:lnTo>
                    <a:lnTo>
                      <a:pt x="140" y="463"/>
                    </a:lnTo>
                    <a:lnTo>
                      <a:pt x="140" y="51"/>
                    </a:lnTo>
                  </a:path>
                </a:pathLst>
              </a:custGeom>
              <a:solidFill>
                <a:srgbClr val="00447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1200">
                  <a:solidFill>
                    <a:srgbClr val="000000"/>
                  </a:solidFill>
                  <a:latin typeface="Times New Roman" charset="0"/>
                  <a:ea typeface="+mn-ea"/>
                  <a:cs typeface="+mn-cs"/>
                </a:endParaRPr>
              </a:p>
            </p:txBody>
          </p:sp>
          <p:sp>
            <p:nvSpPr>
              <p:cNvPr id="393638" name="Freeform 422"/>
              <p:cNvSpPr>
                <a:spLocks/>
              </p:cNvSpPr>
              <p:nvPr userDrawn="1"/>
            </p:nvSpPr>
            <p:spPr bwMode="auto">
              <a:xfrm>
                <a:off x="-785" y="1669"/>
                <a:ext cx="90" cy="89"/>
              </a:xfrm>
              <a:custGeom>
                <a:avLst/>
                <a:gdLst/>
                <a:ahLst/>
                <a:cxnLst>
                  <a:cxn ang="0">
                    <a:pos x="402" y="259"/>
                  </a:cxn>
                  <a:cxn ang="0">
                    <a:pos x="396" y="60"/>
                  </a:cxn>
                  <a:cxn ang="0">
                    <a:pos x="393" y="60"/>
                  </a:cxn>
                  <a:cxn ang="0">
                    <a:pos x="335" y="235"/>
                  </a:cxn>
                  <a:cxn ang="0">
                    <a:pos x="253" y="460"/>
                  </a:cxn>
                  <a:cxn ang="0">
                    <a:pos x="208" y="460"/>
                  </a:cxn>
                  <a:cxn ang="0">
                    <a:pos x="133" y="240"/>
                  </a:cxn>
                  <a:cxn ang="0">
                    <a:pos x="80" y="60"/>
                  </a:cxn>
                  <a:cxn ang="0">
                    <a:pos x="78" y="60"/>
                  </a:cxn>
                  <a:cxn ang="0">
                    <a:pos x="70" y="264"/>
                  </a:cxn>
                  <a:cxn ang="0">
                    <a:pos x="57" y="463"/>
                  </a:cxn>
                  <a:cxn ang="0">
                    <a:pos x="0" y="463"/>
                  </a:cxn>
                  <a:cxn ang="0">
                    <a:pos x="33" y="0"/>
                  </a:cxn>
                  <a:cxn ang="0">
                    <a:pos x="109" y="0"/>
                  </a:cxn>
                  <a:cxn ang="0">
                    <a:pos x="188" y="224"/>
                  </a:cxn>
                  <a:cxn ang="0">
                    <a:pos x="234" y="380"/>
                  </a:cxn>
                  <a:cxn ang="0">
                    <a:pos x="236" y="380"/>
                  </a:cxn>
                  <a:cxn ang="0">
                    <a:pos x="285" y="224"/>
                  </a:cxn>
                  <a:cxn ang="0">
                    <a:pos x="367" y="0"/>
                  </a:cxn>
                  <a:cxn ang="0">
                    <a:pos x="444" y="0"/>
                  </a:cxn>
                  <a:cxn ang="0">
                    <a:pos x="472" y="463"/>
                  </a:cxn>
                  <a:cxn ang="0">
                    <a:pos x="414" y="463"/>
                  </a:cxn>
                  <a:cxn ang="0">
                    <a:pos x="402" y="259"/>
                  </a:cxn>
                </a:cxnLst>
                <a:rect l="0" t="0" r="r" b="b"/>
                <a:pathLst>
                  <a:path w="472" h="463">
                    <a:moveTo>
                      <a:pt x="402" y="259"/>
                    </a:moveTo>
                    <a:cubicBezTo>
                      <a:pt x="399" y="195"/>
                      <a:pt x="395" y="117"/>
                      <a:pt x="396" y="60"/>
                    </a:cubicBezTo>
                    <a:lnTo>
                      <a:pt x="393" y="60"/>
                    </a:lnTo>
                    <a:cubicBezTo>
                      <a:pt x="378" y="114"/>
                      <a:pt x="358" y="172"/>
                      <a:pt x="335" y="235"/>
                    </a:cubicBezTo>
                    <a:lnTo>
                      <a:pt x="253" y="460"/>
                    </a:lnTo>
                    <a:lnTo>
                      <a:pt x="208" y="460"/>
                    </a:lnTo>
                    <a:lnTo>
                      <a:pt x="133" y="240"/>
                    </a:lnTo>
                    <a:cubicBezTo>
                      <a:pt x="111" y="174"/>
                      <a:pt x="93" y="115"/>
                      <a:pt x="80" y="60"/>
                    </a:cubicBezTo>
                    <a:lnTo>
                      <a:pt x="78" y="60"/>
                    </a:lnTo>
                    <a:cubicBezTo>
                      <a:pt x="77" y="117"/>
                      <a:pt x="74" y="195"/>
                      <a:pt x="70" y="264"/>
                    </a:cubicBezTo>
                    <a:lnTo>
                      <a:pt x="57" y="463"/>
                    </a:lnTo>
                    <a:lnTo>
                      <a:pt x="0" y="463"/>
                    </a:lnTo>
                    <a:lnTo>
                      <a:pt x="33" y="0"/>
                    </a:lnTo>
                    <a:lnTo>
                      <a:pt x="109" y="0"/>
                    </a:lnTo>
                    <a:lnTo>
                      <a:pt x="188" y="224"/>
                    </a:lnTo>
                    <a:cubicBezTo>
                      <a:pt x="207" y="281"/>
                      <a:pt x="223" y="331"/>
                      <a:pt x="234" y="380"/>
                    </a:cubicBezTo>
                    <a:lnTo>
                      <a:pt x="236" y="380"/>
                    </a:lnTo>
                    <a:cubicBezTo>
                      <a:pt x="248" y="333"/>
                      <a:pt x="264" y="282"/>
                      <a:pt x="285" y="224"/>
                    </a:cubicBezTo>
                    <a:lnTo>
                      <a:pt x="367" y="0"/>
                    </a:lnTo>
                    <a:lnTo>
                      <a:pt x="444" y="0"/>
                    </a:lnTo>
                    <a:lnTo>
                      <a:pt x="472" y="463"/>
                    </a:lnTo>
                    <a:lnTo>
                      <a:pt x="414" y="463"/>
                    </a:lnTo>
                    <a:lnTo>
                      <a:pt x="402" y="259"/>
                    </a:lnTo>
                  </a:path>
                </a:pathLst>
              </a:custGeom>
              <a:solidFill>
                <a:srgbClr val="00447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1200">
                  <a:solidFill>
                    <a:srgbClr val="000000"/>
                  </a:solidFill>
                  <a:latin typeface="Times New Roman" charset="0"/>
                  <a:ea typeface="+mn-ea"/>
                  <a:cs typeface="+mn-cs"/>
                </a:endParaRPr>
              </a:p>
            </p:txBody>
          </p:sp>
        </p:grpSp>
      </p:grpSp>
      <p:pic>
        <p:nvPicPr>
          <p:cNvPr id="393639" name="Picture 423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001816" y="7971368"/>
            <a:ext cx="388144" cy="690033"/>
          </a:xfrm>
          <a:prstGeom prst="rect">
            <a:avLst/>
          </a:prstGeom>
          <a:noFill/>
        </p:spPr>
      </p:pic>
      <p:pic>
        <p:nvPicPr>
          <p:cNvPr id="393640" name="Picture 424"/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438776" y="7988300"/>
            <a:ext cx="375047" cy="662517"/>
          </a:xfrm>
          <a:prstGeom prst="rect">
            <a:avLst/>
          </a:prstGeom>
          <a:noFill/>
        </p:spPr>
      </p:pic>
      <p:grpSp>
        <p:nvGrpSpPr>
          <p:cNvPr id="11" name="Group 425"/>
          <p:cNvGrpSpPr>
            <a:grpSpLocks/>
          </p:cNvGrpSpPr>
          <p:nvPr userDrawn="1"/>
        </p:nvGrpSpPr>
        <p:grpSpPr bwMode="auto">
          <a:xfrm>
            <a:off x="3704035" y="7981951"/>
            <a:ext cx="370284" cy="658283"/>
            <a:chOff x="739" y="1202"/>
            <a:chExt cx="527" cy="527"/>
          </a:xfrm>
        </p:grpSpPr>
        <p:sp>
          <p:nvSpPr>
            <p:cNvPr id="393642" name="Rectangle 426"/>
            <p:cNvSpPr>
              <a:spLocks noChangeArrowheads="1"/>
            </p:cNvSpPr>
            <p:nvPr/>
          </p:nvSpPr>
          <p:spPr bwMode="blackWhite">
            <a:xfrm>
              <a:off x="739" y="1202"/>
              <a:ext cx="527" cy="527"/>
            </a:xfrm>
            <a:prstGeom prst="rect">
              <a:avLst/>
            </a:prstGeom>
            <a:solidFill>
              <a:srgbClr val="0000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1200">
                <a:solidFill>
                  <a:srgbClr val="000000"/>
                </a:solidFill>
                <a:latin typeface="Times New Roman" charset="0"/>
                <a:ea typeface="+mn-ea"/>
                <a:cs typeface="+mn-cs"/>
              </a:endParaRPr>
            </a:p>
          </p:txBody>
        </p:sp>
        <p:grpSp>
          <p:nvGrpSpPr>
            <p:cNvPr id="12" name="Group 427"/>
            <p:cNvGrpSpPr>
              <a:grpSpLocks/>
            </p:cNvGrpSpPr>
            <p:nvPr/>
          </p:nvGrpSpPr>
          <p:grpSpPr bwMode="auto">
            <a:xfrm>
              <a:off x="793" y="1417"/>
              <a:ext cx="421" cy="111"/>
              <a:chOff x="3641" y="3088"/>
              <a:chExt cx="1415" cy="373"/>
            </a:xfrm>
          </p:grpSpPr>
          <p:sp>
            <p:nvSpPr>
              <p:cNvPr id="393644" name="Freeform 428"/>
              <p:cNvSpPr>
                <a:spLocks/>
              </p:cNvSpPr>
              <p:nvPr/>
            </p:nvSpPr>
            <p:spPr bwMode="auto">
              <a:xfrm>
                <a:off x="3641" y="3088"/>
                <a:ext cx="284" cy="373"/>
              </a:xfrm>
              <a:custGeom>
                <a:avLst/>
                <a:gdLst/>
                <a:ahLst/>
                <a:cxnLst>
                  <a:cxn ang="0">
                    <a:pos x="285" y="0"/>
                  </a:cxn>
                  <a:cxn ang="0">
                    <a:pos x="397" y="15"/>
                  </a:cxn>
                  <a:cxn ang="0">
                    <a:pos x="479" y="59"/>
                  </a:cxn>
                  <a:cxn ang="0">
                    <a:pos x="530" y="129"/>
                  </a:cxn>
                  <a:cxn ang="0">
                    <a:pos x="548" y="227"/>
                  </a:cxn>
                  <a:cxn ang="0">
                    <a:pos x="493" y="229"/>
                  </a:cxn>
                  <a:cxn ang="0">
                    <a:pos x="487" y="180"/>
                  </a:cxn>
                  <a:cxn ang="0">
                    <a:pos x="452" y="108"/>
                  </a:cxn>
                  <a:cxn ang="0">
                    <a:pos x="383" y="64"/>
                  </a:cxn>
                  <a:cxn ang="0">
                    <a:pos x="285" y="49"/>
                  </a:cxn>
                  <a:cxn ang="0">
                    <a:pos x="220" y="55"/>
                  </a:cxn>
                  <a:cxn ang="0">
                    <a:pos x="159" y="72"/>
                  </a:cxn>
                  <a:cxn ang="0">
                    <a:pos x="112" y="104"/>
                  </a:cxn>
                  <a:cxn ang="0">
                    <a:pos x="84" y="153"/>
                  </a:cxn>
                  <a:cxn ang="0">
                    <a:pos x="84" y="218"/>
                  </a:cxn>
                  <a:cxn ang="0">
                    <a:pos x="114" y="267"/>
                  </a:cxn>
                  <a:cxn ang="0">
                    <a:pos x="165" y="298"/>
                  </a:cxn>
                  <a:cxn ang="0">
                    <a:pos x="230" y="320"/>
                  </a:cxn>
                  <a:cxn ang="0">
                    <a:pos x="316" y="337"/>
                  </a:cxn>
                  <a:cxn ang="0">
                    <a:pos x="397" y="357"/>
                  </a:cxn>
                  <a:cxn ang="0">
                    <a:pos x="467" y="383"/>
                  </a:cxn>
                  <a:cxn ang="0">
                    <a:pos x="520" y="418"/>
                  </a:cxn>
                  <a:cxn ang="0">
                    <a:pos x="556" y="473"/>
                  </a:cxn>
                  <a:cxn ang="0">
                    <a:pos x="568" y="547"/>
                  </a:cxn>
                  <a:cxn ang="0">
                    <a:pos x="554" y="620"/>
                  </a:cxn>
                  <a:cxn ang="0">
                    <a:pos x="518" y="673"/>
                  </a:cxn>
                  <a:cxn ang="0">
                    <a:pos x="467" y="709"/>
                  </a:cxn>
                  <a:cxn ang="0">
                    <a:pos x="410" y="730"/>
                  </a:cxn>
                  <a:cxn ang="0">
                    <a:pos x="353" y="742"/>
                  </a:cxn>
                  <a:cxn ang="0">
                    <a:pos x="306" y="746"/>
                  </a:cxn>
                  <a:cxn ang="0">
                    <a:pos x="226" y="742"/>
                  </a:cxn>
                  <a:cxn ang="0">
                    <a:pos x="122" y="707"/>
                  </a:cxn>
                  <a:cxn ang="0">
                    <a:pos x="47" y="640"/>
                  </a:cxn>
                  <a:cxn ang="0">
                    <a:pos x="6" y="547"/>
                  </a:cxn>
                  <a:cxn ang="0">
                    <a:pos x="57" y="491"/>
                  </a:cxn>
                  <a:cxn ang="0">
                    <a:pos x="82" y="587"/>
                  </a:cxn>
                  <a:cxn ang="0">
                    <a:pos x="143" y="655"/>
                  </a:cxn>
                  <a:cxn ang="0">
                    <a:pos x="234" y="693"/>
                  </a:cxn>
                  <a:cxn ang="0">
                    <a:pos x="306" y="697"/>
                  </a:cxn>
                  <a:cxn ang="0">
                    <a:pos x="352" y="693"/>
                  </a:cxn>
                  <a:cxn ang="0">
                    <a:pos x="407" y="679"/>
                  </a:cxn>
                  <a:cxn ang="0">
                    <a:pos x="460" y="654"/>
                  </a:cxn>
                  <a:cxn ang="0">
                    <a:pos x="497" y="612"/>
                  </a:cxn>
                  <a:cxn ang="0">
                    <a:pos x="513" y="547"/>
                  </a:cxn>
                  <a:cxn ang="0">
                    <a:pos x="497" y="485"/>
                  </a:cxn>
                  <a:cxn ang="0">
                    <a:pos x="458" y="443"/>
                  </a:cxn>
                  <a:cxn ang="0">
                    <a:pos x="399" y="416"/>
                  </a:cxn>
                  <a:cxn ang="0">
                    <a:pos x="291" y="390"/>
                  </a:cxn>
                  <a:cxn ang="0">
                    <a:pos x="194" y="369"/>
                  </a:cxn>
                  <a:cxn ang="0">
                    <a:pos x="128" y="343"/>
                  </a:cxn>
                  <a:cxn ang="0">
                    <a:pos x="73" y="308"/>
                  </a:cxn>
                  <a:cxn ang="0">
                    <a:pos x="37" y="257"/>
                  </a:cxn>
                  <a:cxn ang="0">
                    <a:pos x="25" y="184"/>
                  </a:cxn>
                  <a:cxn ang="0">
                    <a:pos x="41" y="112"/>
                  </a:cxn>
                  <a:cxn ang="0">
                    <a:pos x="79" y="61"/>
                  </a:cxn>
                  <a:cxn ang="0">
                    <a:pos x="132" y="27"/>
                  </a:cxn>
                  <a:cxn ang="0">
                    <a:pos x="190" y="9"/>
                  </a:cxn>
                  <a:cxn ang="0">
                    <a:pos x="244" y="2"/>
                  </a:cxn>
                </a:cxnLst>
                <a:rect l="0" t="0" r="r" b="b"/>
                <a:pathLst>
                  <a:path w="568" h="746">
                    <a:moveTo>
                      <a:pt x="267" y="0"/>
                    </a:moveTo>
                    <a:lnTo>
                      <a:pt x="285" y="0"/>
                    </a:lnTo>
                    <a:lnTo>
                      <a:pt x="344" y="4"/>
                    </a:lnTo>
                    <a:lnTo>
                      <a:pt x="397" y="15"/>
                    </a:lnTo>
                    <a:lnTo>
                      <a:pt x="442" y="33"/>
                    </a:lnTo>
                    <a:lnTo>
                      <a:pt x="479" y="59"/>
                    </a:lnTo>
                    <a:lnTo>
                      <a:pt x="509" y="90"/>
                    </a:lnTo>
                    <a:lnTo>
                      <a:pt x="530" y="129"/>
                    </a:lnTo>
                    <a:lnTo>
                      <a:pt x="544" y="174"/>
                    </a:lnTo>
                    <a:lnTo>
                      <a:pt x="548" y="227"/>
                    </a:lnTo>
                    <a:lnTo>
                      <a:pt x="548" y="229"/>
                    </a:lnTo>
                    <a:lnTo>
                      <a:pt x="493" y="229"/>
                    </a:lnTo>
                    <a:lnTo>
                      <a:pt x="493" y="227"/>
                    </a:lnTo>
                    <a:lnTo>
                      <a:pt x="487" y="180"/>
                    </a:lnTo>
                    <a:lnTo>
                      <a:pt x="473" y="141"/>
                    </a:lnTo>
                    <a:lnTo>
                      <a:pt x="452" y="108"/>
                    </a:lnTo>
                    <a:lnTo>
                      <a:pt x="422" y="82"/>
                    </a:lnTo>
                    <a:lnTo>
                      <a:pt x="383" y="64"/>
                    </a:lnTo>
                    <a:lnTo>
                      <a:pt x="338" y="53"/>
                    </a:lnTo>
                    <a:lnTo>
                      <a:pt x="285" y="49"/>
                    </a:lnTo>
                    <a:lnTo>
                      <a:pt x="251" y="51"/>
                    </a:lnTo>
                    <a:lnTo>
                      <a:pt x="220" y="55"/>
                    </a:lnTo>
                    <a:lnTo>
                      <a:pt x="189" y="62"/>
                    </a:lnTo>
                    <a:lnTo>
                      <a:pt x="159" y="72"/>
                    </a:lnTo>
                    <a:lnTo>
                      <a:pt x="134" y="86"/>
                    </a:lnTo>
                    <a:lnTo>
                      <a:pt x="112" y="104"/>
                    </a:lnTo>
                    <a:lnTo>
                      <a:pt x="94" y="127"/>
                    </a:lnTo>
                    <a:lnTo>
                      <a:pt x="84" y="153"/>
                    </a:lnTo>
                    <a:lnTo>
                      <a:pt x="80" y="184"/>
                    </a:lnTo>
                    <a:lnTo>
                      <a:pt x="84" y="218"/>
                    </a:lnTo>
                    <a:lnTo>
                      <a:pt x="96" y="243"/>
                    </a:lnTo>
                    <a:lnTo>
                      <a:pt x="114" y="267"/>
                    </a:lnTo>
                    <a:lnTo>
                      <a:pt x="137" y="284"/>
                    </a:lnTo>
                    <a:lnTo>
                      <a:pt x="165" y="298"/>
                    </a:lnTo>
                    <a:lnTo>
                      <a:pt x="196" y="310"/>
                    </a:lnTo>
                    <a:lnTo>
                      <a:pt x="230" y="320"/>
                    </a:lnTo>
                    <a:lnTo>
                      <a:pt x="300" y="335"/>
                    </a:lnTo>
                    <a:lnTo>
                      <a:pt x="316" y="337"/>
                    </a:lnTo>
                    <a:lnTo>
                      <a:pt x="357" y="347"/>
                    </a:lnTo>
                    <a:lnTo>
                      <a:pt x="397" y="357"/>
                    </a:lnTo>
                    <a:lnTo>
                      <a:pt x="434" y="369"/>
                    </a:lnTo>
                    <a:lnTo>
                      <a:pt x="467" y="383"/>
                    </a:lnTo>
                    <a:lnTo>
                      <a:pt x="495" y="398"/>
                    </a:lnTo>
                    <a:lnTo>
                      <a:pt x="520" y="418"/>
                    </a:lnTo>
                    <a:lnTo>
                      <a:pt x="540" y="443"/>
                    </a:lnTo>
                    <a:lnTo>
                      <a:pt x="556" y="473"/>
                    </a:lnTo>
                    <a:lnTo>
                      <a:pt x="564" y="506"/>
                    </a:lnTo>
                    <a:lnTo>
                      <a:pt x="568" y="547"/>
                    </a:lnTo>
                    <a:lnTo>
                      <a:pt x="564" y="587"/>
                    </a:lnTo>
                    <a:lnTo>
                      <a:pt x="554" y="620"/>
                    </a:lnTo>
                    <a:lnTo>
                      <a:pt x="538" y="650"/>
                    </a:lnTo>
                    <a:lnTo>
                      <a:pt x="518" y="673"/>
                    </a:lnTo>
                    <a:lnTo>
                      <a:pt x="493" y="693"/>
                    </a:lnTo>
                    <a:lnTo>
                      <a:pt x="467" y="709"/>
                    </a:lnTo>
                    <a:lnTo>
                      <a:pt x="438" y="722"/>
                    </a:lnTo>
                    <a:lnTo>
                      <a:pt x="410" y="730"/>
                    </a:lnTo>
                    <a:lnTo>
                      <a:pt x="381" y="738"/>
                    </a:lnTo>
                    <a:lnTo>
                      <a:pt x="353" y="742"/>
                    </a:lnTo>
                    <a:lnTo>
                      <a:pt x="328" y="744"/>
                    </a:lnTo>
                    <a:lnTo>
                      <a:pt x="306" y="746"/>
                    </a:lnTo>
                    <a:lnTo>
                      <a:pt x="289" y="746"/>
                    </a:lnTo>
                    <a:lnTo>
                      <a:pt x="226" y="742"/>
                    </a:lnTo>
                    <a:lnTo>
                      <a:pt x="171" y="728"/>
                    </a:lnTo>
                    <a:lnTo>
                      <a:pt x="122" y="707"/>
                    </a:lnTo>
                    <a:lnTo>
                      <a:pt x="80" y="677"/>
                    </a:lnTo>
                    <a:lnTo>
                      <a:pt x="47" y="640"/>
                    </a:lnTo>
                    <a:lnTo>
                      <a:pt x="22" y="597"/>
                    </a:lnTo>
                    <a:lnTo>
                      <a:pt x="6" y="547"/>
                    </a:lnTo>
                    <a:lnTo>
                      <a:pt x="0" y="491"/>
                    </a:lnTo>
                    <a:lnTo>
                      <a:pt x="57" y="491"/>
                    </a:lnTo>
                    <a:lnTo>
                      <a:pt x="65" y="542"/>
                    </a:lnTo>
                    <a:lnTo>
                      <a:pt x="82" y="587"/>
                    </a:lnTo>
                    <a:lnTo>
                      <a:pt x="110" y="624"/>
                    </a:lnTo>
                    <a:lnTo>
                      <a:pt x="143" y="655"/>
                    </a:lnTo>
                    <a:lnTo>
                      <a:pt x="187" y="677"/>
                    </a:lnTo>
                    <a:lnTo>
                      <a:pt x="234" y="693"/>
                    </a:lnTo>
                    <a:lnTo>
                      <a:pt x="289" y="697"/>
                    </a:lnTo>
                    <a:lnTo>
                      <a:pt x="306" y="697"/>
                    </a:lnTo>
                    <a:lnTo>
                      <a:pt x="328" y="695"/>
                    </a:lnTo>
                    <a:lnTo>
                      <a:pt x="352" y="693"/>
                    </a:lnTo>
                    <a:lnTo>
                      <a:pt x="379" y="687"/>
                    </a:lnTo>
                    <a:lnTo>
                      <a:pt x="407" y="679"/>
                    </a:lnTo>
                    <a:lnTo>
                      <a:pt x="434" y="669"/>
                    </a:lnTo>
                    <a:lnTo>
                      <a:pt x="460" y="654"/>
                    </a:lnTo>
                    <a:lnTo>
                      <a:pt x="481" y="636"/>
                    </a:lnTo>
                    <a:lnTo>
                      <a:pt x="497" y="612"/>
                    </a:lnTo>
                    <a:lnTo>
                      <a:pt x="509" y="583"/>
                    </a:lnTo>
                    <a:lnTo>
                      <a:pt x="513" y="547"/>
                    </a:lnTo>
                    <a:lnTo>
                      <a:pt x="509" y="514"/>
                    </a:lnTo>
                    <a:lnTo>
                      <a:pt x="497" y="485"/>
                    </a:lnTo>
                    <a:lnTo>
                      <a:pt x="481" y="463"/>
                    </a:lnTo>
                    <a:lnTo>
                      <a:pt x="458" y="443"/>
                    </a:lnTo>
                    <a:lnTo>
                      <a:pt x="430" y="430"/>
                    </a:lnTo>
                    <a:lnTo>
                      <a:pt x="399" y="416"/>
                    </a:lnTo>
                    <a:lnTo>
                      <a:pt x="365" y="406"/>
                    </a:lnTo>
                    <a:lnTo>
                      <a:pt x="291" y="390"/>
                    </a:lnTo>
                    <a:lnTo>
                      <a:pt x="232" y="379"/>
                    </a:lnTo>
                    <a:lnTo>
                      <a:pt x="194" y="369"/>
                    </a:lnTo>
                    <a:lnTo>
                      <a:pt x="159" y="357"/>
                    </a:lnTo>
                    <a:lnTo>
                      <a:pt x="128" y="343"/>
                    </a:lnTo>
                    <a:lnTo>
                      <a:pt x="98" y="328"/>
                    </a:lnTo>
                    <a:lnTo>
                      <a:pt x="73" y="308"/>
                    </a:lnTo>
                    <a:lnTo>
                      <a:pt x="53" y="284"/>
                    </a:lnTo>
                    <a:lnTo>
                      <a:pt x="37" y="257"/>
                    </a:lnTo>
                    <a:lnTo>
                      <a:pt x="29" y="223"/>
                    </a:lnTo>
                    <a:lnTo>
                      <a:pt x="25" y="184"/>
                    </a:lnTo>
                    <a:lnTo>
                      <a:pt x="29" y="145"/>
                    </a:lnTo>
                    <a:lnTo>
                      <a:pt x="41" y="112"/>
                    </a:lnTo>
                    <a:lnTo>
                      <a:pt x="57" y="84"/>
                    </a:lnTo>
                    <a:lnTo>
                      <a:pt x="79" y="61"/>
                    </a:lnTo>
                    <a:lnTo>
                      <a:pt x="104" y="43"/>
                    </a:lnTo>
                    <a:lnTo>
                      <a:pt x="132" y="27"/>
                    </a:lnTo>
                    <a:lnTo>
                      <a:pt x="161" y="17"/>
                    </a:lnTo>
                    <a:lnTo>
                      <a:pt x="190" y="9"/>
                    </a:lnTo>
                    <a:lnTo>
                      <a:pt x="218" y="4"/>
                    </a:lnTo>
                    <a:lnTo>
                      <a:pt x="244" y="2"/>
                    </a:lnTo>
                    <a:lnTo>
                      <a:pt x="267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1200">
                  <a:solidFill>
                    <a:srgbClr val="000000"/>
                  </a:solidFill>
                  <a:latin typeface="Times New Roman" charset="0"/>
                  <a:ea typeface="+mn-ea"/>
                  <a:cs typeface="+mn-cs"/>
                </a:endParaRPr>
              </a:p>
            </p:txBody>
          </p:sp>
          <p:sp>
            <p:nvSpPr>
              <p:cNvPr id="393645" name="Freeform 429"/>
              <p:cNvSpPr>
                <a:spLocks noEditPoints="1"/>
              </p:cNvSpPr>
              <p:nvPr/>
            </p:nvSpPr>
            <p:spPr bwMode="auto">
              <a:xfrm>
                <a:off x="3949" y="3088"/>
                <a:ext cx="313" cy="373"/>
              </a:xfrm>
              <a:custGeom>
                <a:avLst/>
                <a:gdLst/>
                <a:ahLst/>
                <a:cxnLst>
                  <a:cxn ang="0">
                    <a:pos x="265" y="55"/>
                  </a:cxn>
                  <a:cxn ang="0">
                    <a:pos x="180" y="92"/>
                  </a:cxn>
                  <a:cxn ang="0">
                    <a:pos x="118" y="157"/>
                  </a:cxn>
                  <a:cxn ang="0">
                    <a:pos x="74" y="241"/>
                  </a:cxn>
                  <a:cxn ang="0">
                    <a:pos x="55" y="333"/>
                  </a:cxn>
                  <a:cxn ang="0">
                    <a:pos x="567" y="290"/>
                  </a:cxn>
                  <a:cxn ang="0">
                    <a:pos x="546" y="210"/>
                  </a:cxn>
                  <a:cxn ang="0">
                    <a:pos x="504" y="139"/>
                  </a:cxn>
                  <a:cxn ang="0">
                    <a:pos x="442" y="84"/>
                  </a:cxn>
                  <a:cxn ang="0">
                    <a:pos x="361" y="53"/>
                  </a:cxn>
                  <a:cxn ang="0">
                    <a:pos x="314" y="0"/>
                  </a:cxn>
                  <a:cxn ang="0">
                    <a:pos x="416" y="13"/>
                  </a:cxn>
                  <a:cxn ang="0">
                    <a:pos x="501" y="57"/>
                  </a:cxn>
                  <a:cxn ang="0">
                    <a:pos x="565" y="125"/>
                  </a:cxn>
                  <a:cxn ang="0">
                    <a:pos x="607" y="214"/>
                  </a:cxn>
                  <a:cxn ang="0">
                    <a:pos x="626" y="322"/>
                  </a:cxn>
                  <a:cxn ang="0">
                    <a:pos x="55" y="381"/>
                  </a:cxn>
                  <a:cxn ang="0">
                    <a:pos x="68" y="494"/>
                  </a:cxn>
                  <a:cxn ang="0">
                    <a:pos x="110" y="591"/>
                  </a:cxn>
                  <a:cxn ang="0">
                    <a:pos x="176" y="657"/>
                  </a:cxn>
                  <a:cxn ang="0">
                    <a:pos x="265" y="693"/>
                  </a:cxn>
                  <a:cxn ang="0">
                    <a:pos x="369" y="693"/>
                  </a:cxn>
                  <a:cxn ang="0">
                    <a:pos x="461" y="655"/>
                  </a:cxn>
                  <a:cxn ang="0">
                    <a:pos x="528" y="587"/>
                  </a:cxn>
                  <a:cxn ang="0">
                    <a:pos x="565" y="487"/>
                  </a:cxn>
                  <a:cxn ang="0">
                    <a:pos x="622" y="489"/>
                  </a:cxn>
                  <a:cxn ang="0">
                    <a:pos x="587" y="599"/>
                  </a:cxn>
                  <a:cxn ang="0">
                    <a:pos x="522" y="679"/>
                  </a:cxn>
                  <a:cxn ang="0">
                    <a:pos x="430" y="728"/>
                  </a:cxn>
                  <a:cxn ang="0">
                    <a:pos x="314" y="746"/>
                  </a:cxn>
                  <a:cxn ang="0">
                    <a:pos x="208" y="730"/>
                  </a:cxn>
                  <a:cxn ang="0">
                    <a:pos x="120" y="681"/>
                  </a:cxn>
                  <a:cxn ang="0">
                    <a:pos x="55" y="606"/>
                  </a:cxn>
                  <a:cxn ang="0">
                    <a:pos x="13" y="506"/>
                  </a:cxn>
                  <a:cxn ang="0">
                    <a:pos x="0" y="385"/>
                  </a:cxn>
                  <a:cxn ang="0">
                    <a:pos x="10" y="280"/>
                  </a:cxn>
                  <a:cxn ang="0">
                    <a:pos x="39" y="184"/>
                  </a:cxn>
                  <a:cxn ang="0">
                    <a:pos x="90" y="102"/>
                  </a:cxn>
                  <a:cxn ang="0">
                    <a:pos x="163" y="39"/>
                  </a:cxn>
                  <a:cxn ang="0">
                    <a:pos x="257" y="4"/>
                  </a:cxn>
                </a:cxnLst>
                <a:rect l="0" t="0" r="r" b="b"/>
                <a:pathLst>
                  <a:path w="626" h="746">
                    <a:moveTo>
                      <a:pt x="314" y="49"/>
                    </a:moveTo>
                    <a:lnTo>
                      <a:pt x="265" y="55"/>
                    </a:lnTo>
                    <a:lnTo>
                      <a:pt x="220" y="68"/>
                    </a:lnTo>
                    <a:lnTo>
                      <a:pt x="180" y="92"/>
                    </a:lnTo>
                    <a:lnTo>
                      <a:pt x="145" y="121"/>
                    </a:lnTo>
                    <a:lnTo>
                      <a:pt x="118" y="157"/>
                    </a:lnTo>
                    <a:lnTo>
                      <a:pt x="92" y="196"/>
                    </a:lnTo>
                    <a:lnTo>
                      <a:pt x="74" y="241"/>
                    </a:lnTo>
                    <a:lnTo>
                      <a:pt x="63" y="286"/>
                    </a:lnTo>
                    <a:lnTo>
                      <a:pt x="55" y="333"/>
                    </a:lnTo>
                    <a:lnTo>
                      <a:pt x="571" y="333"/>
                    </a:lnTo>
                    <a:lnTo>
                      <a:pt x="567" y="290"/>
                    </a:lnTo>
                    <a:lnTo>
                      <a:pt x="559" y="249"/>
                    </a:lnTo>
                    <a:lnTo>
                      <a:pt x="546" y="210"/>
                    </a:lnTo>
                    <a:lnTo>
                      <a:pt x="528" y="172"/>
                    </a:lnTo>
                    <a:lnTo>
                      <a:pt x="504" y="139"/>
                    </a:lnTo>
                    <a:lnTo>
                      <a:pt x="475" y="108"/>
                    </a:lnTo>
                    <a:lnTo>
                      <a:pt x="442" y="84"/>
                    </a:lnTo>
                    <a:lnTo>
                      <a:pt x="404" y="64"/>
                    </a:lnTo>
                    <a:lnTo>
                      <a:pt x="361" y="53"/>
                    </a:lnTo>
                    <a:lnTo>
                      <a:pt x="314" y="49"/>
                    </a:lnTo>
                    <a:close/>
                    <a:moveTo>
                      <a:pt x="314" y="0"/>
                    </a:moveTo>
                    <a:lnTo>
                      <a:pt x="367" y="4"/>
                    </a:lnTo>
                    <a:lnTo>
                      <a:pt x="416" y="13"/>
                    </a:lnTo>
                    <a:lnTo>
                      <a:pt x="461" y="31"/>
                    </a:lnTo>
                    <a:lnTo>
                      <a:pt x="501" y="57"/>
                    </a:lnTo>
                    <a:lnTo>
                      <a:pt x="536" y="88"/>
                    </a:lnTo>
                    <a:lnTo>
                      <a:pt x="565" y="125"/>
                    </a:lnTo>
                    <a:lnTo>
                      <a:pt x="589" y="167"/>
                    </a:lnTo>
                    <a:lnTo>
                      <a:pt x="607" y="214"/>
                    </a:lnTo>
                    <a:lnTo>
                      <a:pt x="620" y="265"/>
                    </a:lnTo>
                    <a:lnTo>
                      <a:pt x="626" y="322"/>
                    </a:lnTo>
                    <a:lnTo>
                      <a:pt x="626" y="381"/>
                    </a:lnTo>
                    <a:lnTo>
                      <a:pt x="55" y="381"/>
                    </a:lnTo>
                    <a:lnTo>
                      <a:pt x="57" y="439"/>
                    </a:lnTo>
                    <a:lnTo>
                      <a:pt x="68" y="494"/>
                    </a:lnTo>
                    <a:lnTo>
                      <a:pt x="86" y="546"/>
                    </a:lnTo>
                    <a:lnTo>
                      <a:pt x="110" y="591"/>
                    </a:lnTo>
                    <a:lnTo>
                      <a:pt x="141" y="628"/>
                    </a:lnTo>
                    <a:lnTo>
                      <a:pt x="176" y="657"/>
                    </a:lnTo>
                    <a:lnTo>
                      <a:pt x="218" y="679"/>
                    </a:lnTo>
                    <a:lnTo>
                      <a:pt x="265" y="693"/>
                    </a:lnTo>
                    <a:lnTo>
                      <a:pt x="314" y="697"/>
                    </a:lnTo>
                    <a:lnTo>
                      <a:pt x="369" y="693"/>
                    </a:lnTo>
                    <a:lnTo>
                      <a:pt x="418" y="679"/>
                    </a:lnTo>
                    <a:lnTo>
                      <a:pt x="461" y="655"/>
                    </a:lnTo>
                    <a:lnTo>
                      <a:pt x="499" y="624"/>
                    </a:lnTo>
                    <a:lnTo>
                      <a:pt x="528" y="587"/>
                    </a:lnTo>
                    <a:lnTo>
                      <a:pt x="552" y="540"/>
                    </a:lnTo>
                    <a:lnTo>
                      <a:pt x="565" y="487"/>
                    </a:lnTo>
                    <a:lnTo>
                      <a:pt x="622" y="487"/>
                    </a:lnTo>
                    <a:lnTo>
                      <a:pt x="622" y="489"/>
                    </a:lnTo>
                    <a:lnTo>
                      <a:pt x="609" y="547"/>
                    </a:lnTo>
                    <a:lnTo>
                      <a:pt x="587" y="599"/>
                    </a:lnTo>
                    <a:lnTo>
                      <a:pt x="558" y="642"/>
                    </a:lnTo>
                    <a:lnTo>
                      <a:pt x="522" y="679"/>
                    </a:lnTo>
                    <a:lnTo>
                      <a:pt x="479" y="709"/>
                    </a:lnTo>
                    <a:lnTo>
                      <a:pt x="430" y="728"/>
                    </a:lnTo>
                    <a:lnTo>
                      <a:pt x="375" y="742"/>
                    </a:lnTo>
                    <a:lnTo>
                      <a:pt x="314" y="746"/>
                    </a:lnTo>
                    <a:lnTo>
                      <a:pt x="259" y="742"/>
                    </a:lnTo>
                    <a:lnTo>
                      <a:pt x="208" y="730"/>
                    </a:lnTo>
                    <a:lnTo>
                      <a:pt x="161" y="709"/>
                    </a:lnTo>
                    <a:lnTo>
                      <a:pt x="120" y="681"/>
                    </a:lnTo>
                    <a:lnTo>
                      <a:pt x="84" y="648"/>
                    </a:lnTo>
                    <a:lnTo>
                      <a:pt x="55" y="606"/>
                    </a:lnTo>
                    <a:lnTo>
                      <a:pt x="31" y="559"/>
                    </a:lnTo>
                    <a:lnTo>
                      <a:pt x="13" y="506"/>
                    </a:lnTo>
                    <a:lnTo>
                      <a:pt x="4" y="447"/>
                    </a:lnTo>
                    <a:lnTo>
                      <a:pt x="0" y="385"/>
                    </a:lnTo>
                    <a:lnTo>
                      <a:pt x="2" y="333"/>
                    </a:lnTo>
                    <a:lnTo>
                      <a:pt x="10" y="280"/>
                    </a:lnTo>
                    <a:lnTo>
                      <a:pt x="21" y="231"/>
                    </a:lnTo>
                    <a:lnTo>
                      <a:pt x="39" y="184"/>
                    </a:lnTo>
                    <a:lnTo>
                      <a:pt x="63" y="141"/>
                    </a:lnTo>
                    <a:lnTo>
                      <a:pt x="90" y="102"/>
                    </a:lnTo>
                    <a:lnTo>
                      <a:pt x="123" y="66"/>
                    </a:lnTo>
                    <a:lnTo>
                      <a:pt x="163" y="39"/>
                    </a:lnTo>
                    <a:lnTo>
                      <a:pt x="208" y="17"/>
                    </a:lnTo>
                    <a:lnTo>
                      <a:pt x="257" y="4"/>
                    </a:lnTo>
                    <a:lnTo>
                      <a:pt x="314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1200">
                  <a:solidFill>
                    <a:srgbClr val="000000"/>
                  </a:solidFill>
                  <a:latin typeface="Times New Roman" charset="0"/>
                  <a:ea typeface="+mn-ea"/>
                  <a:cs typeface="+mn-cs"/>
                </a:endParaRPr>
              </a:p>
            </p:txBody>
          </p:sp>
          <p:sp>
            <p:nvSpPr>
              <p:cNvPr id="393646" name="Freeform 430"/>
              <p:cNvSpPr>
                <a:spLocks/>
              </p:cNvSpPr>
              <p:nvPr/>
            </p:nvSpPr>
            <p:spPr bwMode="auto">
              <a:xfrm>
                <a:off x="4613" y="3094"/>
                <a:ext cx="166" cy="358"/>
              </a:xfrm>
              <a:custGeom>
                <a:avLst/>
                <a:gdLst/>
                <a:ahLst/>
                <a:cxnLst>
                  <a:cxn ang="0">
                    <a:pos x="317" y="0"/>
                  </a:cxn>
                  <a:cxn ang="0">
                    <a:pos x="326" y="0"/>
                  </a:cxn>
                  <a:cxn ang="0">
                    <a:pos x="330" y="2"/>
                  </a:cxn>
                  <a:cxn ang="0">
                    <a:pos x="332" y="2"/>
                  </a:cxn>
                  <a:cxn ang="0">
                    <a:pos x="332" y="57"/>
                  </a:cxn>
                  <a:cxn ang="0">
                    <a:pos x="330" y="57"/>
                  </a:cxn>
                  <a:cxn ang="0">
                    <a:pos x="321" y="55"/>
                  </a:cxn>
                  <a:cxn ang="0">
                    <a:pos x="303" y="55"/>
                  </a:cxn>
                  <a:cxn ang="0">
                    <a:pos x="277" y="57"/>
                  </a:cxn>
                  <a:cxn ang="0">
                    <a:pos x="246" y="63"/>
                  </a:cxn>
                  <a:cxn ang="0">
                    <a:pos x="211" y="75"/>
                  </a:cxn>
                  <a:cxn ang="0">
                    <a:pos x="173" y="95"/>
                  </a:cxn>
                  <a:cxn ang="0">
                    <a:pos x="136" y="126"/>
                  </a:cxn>
                  <a:cxn ang="0">
                    <a:pos x="110" y="152"/>
                  </a:cxn>
                  <a:cxn ang="0">
                    <a:pos x="91" y="179"/>
                  </a:cxn>
                  <a:cxn ang="0">
                    <a:pos x="75" y="209"/>
                  </a:cxn>
                  <a:cxn ang="0">
                    <a:pos x="63" y="242"/>
                  </a:cxn>
                  <a:cxn ang="0">
                    <a:pos x="57" y="281"/>
                  </a:cxn>
                  <a:cxn ang="0">
                    <a:pos x="55" y="328"/>
                  </a:cxn>
                  <a:cxn ang="0">
                    <a:pos x="55" y="717"/>
                  </a:cxn>
                  <a:cxn ang="0">
                    <a:pos x="0" y="717"/>
                  </a:cxn>
                  <a:cxn ang="0">
                    <a:pos x="0" y="6"/>
                  </a:cxn>
                  <a:cxn ang="0">
                    <a:pos x="55" y="6"/>
                  </a:cxn>
                  <a:cxn ang="0">
                    <a:pos x="55" y="163"/>
                  </a:cxn>
                  <a:cxn ang="0">
                    <a:pos x="57" y="163"/>
                  </a:cxn>
                  <a:cxn ang="0">
                    <a:pos x="75" y="126"/>
                  </a:cxn>
                  <a:cxn ang="0">
                    <a:pos x="101" y="91"/>
                  </a:cxn>
                  <a:cxn ang="0">
                    <a:pos x="134" y="61"/>
                  </a:cxn>
                  <a:cxn ang="0">
                    <a:pos x="173" y="36"/>
                  </a:cxn>
                  <a:cxn ang="0">
                    <a:pos x="218" y="16"/>
                  </a:cxn>
                  <a:cxn ang="0">
                    <a:pos x="266" y="4"/>
                  </a:cxn>
                  <a:cxn ang="0">
                    <a:pos x="317" y="0"/>
                  </a:cxn>
                </a:cxnLst>
                <a:rect l="0" t="0" r="r" b="b"/>
                <a:pathLst>
                  <a:path w="332" h="717">
                    <a:moveTo>
                      <a:pt x="317" y="0"/>
                    </a:moveTo>
                    <a:lnTo>
                      <a:pt x="326" y="0"/>
                    </a:lnTo>
                    <a:lnTo>
                      <a:pt x="330" y="2"/>
                    </a:lnTo>
                    <a:lnTo>
                      <a:pt x="332" y="2"/>
                    </a:lnTo>
                    <a:lnTo>
                      <a:pt x="332" y="57"/>
                    </a:lnTo>
                    <a:lnTo>
                      <a:pt x="330" y="57"/>
                    </a:lnTo>
                    <a:lnTo>
                      <a:pt x="321" y="55"/>
                    </a:lnTo>
                    <a:lnTo>
                      <a:pt x="303" y="55"/>
                    </a:lnTo>
                    <a:lnTo>
                      <a:pt x="277" y="57"/>
                    </a:lnTo>
                    <a:lnTo>
                      <a:pt x="246" y="63"/>
                    </a:lnTo>
                    <a:lnTo>
                      <a:pt x="211" y="75"/>
                    </a:lnTo>
                    <a:lnTo>
                      <a:pt x="173" y="95"/>
                    </a:lnTo>
                    <a:lnTo>
                      <a:pt x="136" y="126"/>
                    </a:lnTo>
                    <a:lnTo>
                      <a:pt x="110" y="152"/>
                    </a:lnTo>
                    <a:lnTo>
                      <a:pt x="91" y="179"/>
                    </a:lnTo>
                    <a:lnTo>
                      <a:pt x="75" y="209"/>
                    </a:lnTo>
                    <a:lnTo>
                      <a:pt x="63" y="242"/>
                    </a:lnTo>
                    <a:lnTo>
                      <a:pt x="57" y="281"/>
                    </a:lnTo>
                    <a:lnTo>
                      <a:pt x="55" y="328"/>
                    </a:lnTo>
                    <a:lnTo>
                      <a:pt x="55" y="717"/>
                    </a:lnTo>
                    <a:lnTo>
                      <a:pt x="0" y="717"/>
                    </a:lnTo>
                    <a:lnTo>
                      <a:pt x="0" y="6"/>
                    </a:lnTo>
                    <a:lnTo>
                      <a:pt x="55" y="6"/>
                    </a:lnTo>
                    <a:lnTo>
                      <a:pt x="55" y="163"/>
                    </a:lnTo>
                    <a:lnTo>
                      <a:pt x="57" y="163"/>
                    </a:lnTo>
                    <a:lnTo>
                      <a:pt x="75" y="126"/>
                    </a:lnTo>
                    <a:lnTo>
                      <a:pt x="101" y="91"/>
                    </a:lnTo>
                    <a:lnTo>
                      <a:pt x="134" y="61"/>
                    </a:lnTo>
                    <a:lnTo>
                      <a:pt x="173" y="36"/>
                    </a:lnTo>
                    <a:lnTo>
                      <a:pt x="218" y="16"/>
                    </a:lnTo>
                    <a:lnTo>
                      <a:pt x="266" y="4"/>
                    </a:lnTo>
                    <a:lnTo>
                      <a:pt x="317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1200">
                  <a:solidFill>
                    <a:srgbClr val="000000"/>
                  </a:solidFill>
                  <a:latin typeface="Times New Roman" charset="0"/>
                  <a:ea typeface="+mn-ea"/>
                  <a:cs typeface="+mn-cs"/>
                </a:endParaRPr>
              </a:p>
            </p:txBody>
          </p:sp>
          <p:sp>
            <p:nvSpPr>
              <p:cNvPr id="393647" name="Freeform 431"/>
              <p:cNvSpPr>
                <a:spLocks/>
              </p:cNvSpPr>
              <p:nvPr/>
            </p:nvSpPr>
            <p:spPr bwMode="auto">
              <a:xfrm>
                <a:off x="4772" y="3088"/>
                <a:ext cx="284" cy="373"/>
              </a:xfrm>
              <a:custGeom>
                <a:avLst/>
                <a:gdLst/>
                <a:ahLst/>
                <a:cxnLst>
                  <a:cxn ang="0">
                    <a:pos x="282" y="0"/>
                  </a:cxn>
                  <a:cxn ang="0">
                    <a:pos x="396" y="15"/>
                  </a:cxn>
                  <a:cxn ang="0">
                    <a:pos x="479" y="59"/>
                  </a:cxn>
                  <a:cxn ang="0">
                    <a:pos x="530" y="129"/>
                  </a:cxn>
                  <a:cxn ang="0">
                    <a:pos x="548" y="227"/>
                  </a:cxn>
                  <a:cxn ang="0">
                    <a:pos x="491" y="229"/>
                  </a:cxn>
                  <a:cxn ang="0">
                    <a:pos x="487" y="180"/>
                  </a:cxn>
                  <a:cxn ang="0">
                    <a:pos x="451" y="108"/>
                  </a:cxn>
                  <a:cxn ang="0">
                    <a:pos x="383" y="64"/>
                  </a:cxn>
                  <a:cxn ang="0">
                    <a:pos x="282" y="49"/>
                  </a:cxn>
                  <a:cxn ang="0">
                    <a:pos x="218" y="55"/>
                  </a:cxn>
                  <a:cxn ang="0">
                    <a:pos x="157" y="72"/>
                  </a:cxn>
                  <a:cxn ang="0">
                    <a:pos x="112" y="104"/>
                  </a:cxn>
                  <a:cxn ang="0">
                    <a:pos x="84" y="153"/>
                  </a:cxn>
                  <a:cxn ang="0">
                    <a:pos x="84" y="218"/>
                  </a:cxn>
                  <a:cxn ang="0">
                    <a:pos x="114" y="267"/>
                  </a:cxn>
                  <a:cxn ang="0">
                    <a:pos x="165" y="298"/>
                  </a:cxn>
                  <a:cxn ang="0">
                    <a:pos x="229" y="320"/>
                  </a:cxn>
                  <a:cxn ang="0">
                    <a:pos x="314" y="337"/>
                  </a:cxn>
                  <a:cxn ang="0">
                    <a:pos x="394" y="357"/>
                  </a:cxn>
                  <a:cxn ang="0">
                    <a:pos x="465" y="383"/>
                  </a:cxn>
                  <a:cxn ang="0">
                    <a:pos x="520" y="418"/>
                  </a:cxn>
                  <a:cxn ang="0">
                    <a:pos x="555" y="473"/>
                  </a:cxn>
                  <a:cxn ang="0">
                    <a:pos x="567" y="547"/>
                  </a:cxn>
                  <a:cxn ang="0">
                    <a:pos x="553" y="620"/>
                  </a:cxn>
                  <a:cxn ang="0">
                    <a:pos x="516" y="673"/>
                  </a:cxn>
                  <a:cxn ang="0">
                    <a:pos x="467" y="709"/>
                  </a:cxn>
                  <a:cxn ang="0">
                    <a:pos x="408" y="730"/>
                  </a:cxn>
                  <a:cxn ang="0">
                    <a:pos x="353" y="742"/>
                  </a:cxn>
                  <a:cxn ang="0">
                    <a:pos x="306" y="746"/>
                  </a:cxn>
                  <a:cxn ang="0">
                    <a:pos x="225" y="742"/>
                  </a:cxn>
                  <a:cxn ang="0">
                    <a:pos x="121" y="707"/>
                  </a:cxn>
                  <a:cxn ang="0">
                    <a:pos x="47" y="640"/>
                  </a:cxn>
                  <a:cxn ang="0">
                    <a:pos x="5" y="547"/>
                  </a:cxn>
                  <a:cxn ang="0">
                    <a:pos x="55" y="491"/>
                  </a:cxn>
                  <a:cxn ang="0">
                    <a:pos x="76" y="575"/>
                  </a:cxn>
                  <a:cxn ang="0">
                    <a:pos x="125" y="642"/>
                  </a:cxn>
                  <a:cxn ang="0">
                    <a:pos x="196" y="683"/>
                  </a:cxn>
                  <a:cxn ang="0">
                    <a:pos x="288" y="697"/>
                  </a:cxn>
                  <a:cxn ang="0">
                    <a:pos x="328" y="695"/>
                  </a:cxn>
                  <a:cxn ang="0">
                    <a:pos x="379" y="687"/>
                  </a:cxn>
                  <a:cxn ang="0">
                    <a:pos x="434" y="669"/>
                  </a:cxn>
                  <a:cxn ang="0">
                    <a:pos x="481" y="636"/>
                  </a:cxn>
                  <a:cxn ang="0">
                    <a:pos x="508" y="583"/>
                  </a:cxn>
                  <a:cxn ang="0">
                    <a:pos x="508" y="514"/>
                  </a:cxn>
                  <a:cxn ang="0">
                    <a:pos x="481" y="463"/>
                  </a:cxn>
                  <a:cxn ang="0">
                    <a:pos x="430" y="430"/>
                  </a:cxn>
                  <a:cxn ang="0">
                    <a:pos x="363" y="406"/>
                  </a:cxn>
                  <a:cxn ang="0">
                    <a:pos x="271" y="386"/>
                  </a:cxn>
                  <a:cxn ang="0">
                    <a:pos x="194" y="369"/>
                  </a:cxn>
                  <a:cxn ang="0">
                    <a:pos x="125" y="343"/>
                  </a:cxn>
                  <a:cxn ang="0">
                    <a:pos x="72" y="308"/>
                  </a:cxn>
                  <a:cxn ang="0">
                    <a:pos x="37" y="257"/>
                  </a:cxn>
                  <a:cxn ang="0">
                    <a:pos x="25" y="184"/>
                  </a:cxn>
                  <a:cxn ang="0">
                    <a:pos x="41" y="112"/>
                  </a:cxn>
                  <a:cxn ang="0">
                    <a:pos x="78" y="61"/>
                  </a:cxn>
                  <a:cxn ang="0">
                    <a:pos x="131" y="27"/>
                  </a:cxn>
                  <a:cxn ang="0">
                    <a:pos x="188" y="9"/>
                  </a:cxn>
                  <a:cxn ang="0">
                    <a:pos x="243" y="2"/>
                  </a:cxn>
                </a:cxnLst>
                <a:rect l="0" t="0" r="r" b="b"/>
                <a:pathLst>
                  <a:path w="567" h="746">
                    <a:moveTo>
                      <a:pt x="265" y="0"/>
                    </a:moveTo>
                    <a:lnTo>
                      <a:pt x="282" y="0"/>
                    </a:lnTo>
                    <a:lnTo>
                      <a:pt x="343" y="4"/>
                    </a:lnTo>
                    <a:lnTo>
                      <a:pt x="396" y="15"/>
                    </a:lnTo>
                    <a:lnTo>
                      <a:pt x="442" y="33"/>
                    </a:lnTo>
                    <a:lnTo>
                      <a:pt x="479" y="59"/>
                    </a:lnTo>
                    <a:lnTo>
                      <a:pt x="508" y="90"/>
                    </a:lnTo>
                    <a:lnTo>
                      <a:pt x="530" y="129"/>
                    </a:lnTo>
                    <a:lnTo>
                      <a:pt x="544" y="174"/>
                    </a:lnTo>
                    <a:lnTo>
                      <a:pt x="548" y="227"/>
                    </a:lnTo>
                    <a:lnTo>
                      <a:pt x="548" y="229"/>
                    </a:lnTo>
                    <a:lnTo>
                      <a:pt x="491" y="229"/>
                    </a:lnTo>
                    <a:lnTo>
                      <a:pt x="491" y="227"/>
                    </a:lnTo>
                    <a:lnTo>
                      <a:pt x="487" y="180"/>
                    </a:lnTo>
                    <a:lnTo>
                      <a:pt x="473" y="141"/>
                    </a:lnTo>
                    <a:lnTo>
                      <a:pt x="451" y="108"/>
                    </a:lnTo>
                    <a:lnTo>
                      <a:pt x="420" y="82"/>
                    </a:lnTo>
                    <a:lnTo>
                      <a:pt x="383" y="64"/>
                    </a:lnTo>
                    <a:lnTo>
                      <a:pt x="335" y="53"/>
                    </a:lnTo>
                    <a:lnTo>
                      <a:pt x="282" y="49"/>
                    </a:lnTo>
                    <a:lnTo>
                      <a:pt x="249" y="51"/>
                    </a:lnTo>
                    <a:lnTo>
                      <a:pt x="218" y="55"/>
                    </a:lnTo>
                    <a:lnTo>
                      <a:pt x="186" y="62"/>
                    </a:lnTo>
                    <a:lnTo>
                      <a:pt x="157" y="72"/>
                    </a:lnTo>
                    <a:lnTo>
                      <a:pt x="131" y="86"/>
                    </a:lnTo>
                    <a:lnTo>
                      <a:pt x="112" y="104"/>
                    </a:lnTo>
                    <a:lnTo>
                      <a:pt x="94" y="127"/>
                    </a:lnTo>
                    <a:lnTo>
                      <a:pt x="84" y="153"/>
                    </a:lnTo>
                    <a:lnTo>
                      <a:pt x="80" y="184"/>
                    </a:lnTo>
                    <a:lnTo>
                      <a:pt x="84" y="218"/>
                    </a:lnTo>
                    <a:lnTo>
                      <a:pt x="96" y="243"/>
                    </a:lnTo>
                    <a:lnTo>
                      <a:pt x="114" y="267"/>
                    </a:lnTo>
                    <a:lnTo>
                      <a:pt x="137" y="284"/>
                    </a:lnTo>
                    <a:lnTo>
                      <a:pt x="165" y="298"/>
                    </a:lnTo>
                    <a:lnTo>
                      <a:pt x="196" y="310"/>
                    </a:lnTo>
                    <a:lnTo>
                      <a:pt x="229" y="320"/>
                    </a:lnTo>
                    <a:lnTo>
                      <a:pt x="300" y="335"/>
                    </a:lnTo>
                    <a:lnTo>
                      <a:pt x="314" y="337"/>
                    </a:lnTo>
                    <a:lnTo>
                      <a:pt x="355" y="347"/>
                    </a:lnTo>
                    <a:lnTo>
                      <a:pt x="394" y="357"/>
                    </a:lnTo>
                    <a:lnTo>
                      <a:pt x="432" y="369"/>
                    </a:lnTo>
                    <a:lnTo>
                      <a:pt x="465" y="383"/>
                    </a:lnTo>
                    <a:lnTo>
                      <a:pt x="495" y="398"/>
                    </a:lnTo>
                    <a:lnTo>
                      <a:pt x="520" y="418"/>
                    </a:lnTo>
                    <a:lnTo>
                      <a:pt x="540" y="443"/>
                    </a:lnTo>
                    <a:lnTo>
                      <a:pt x="555" y="473"/>
                    </a:lnTo>
                    <a:lnTo>
                      <a:pt x="563" y="506"/>
                    </a:lnTo>
                    <a:lnTo>
                      <a:pt x="567" y="547"/>
                    </a:lnTo>
                    <a:lnTo>
                      <a:pt x="563" y="587"/>
                    </a:lnTo>
                    <a:lnTo>
                      <a:pt x="553" y="620"/>
                    </a:lnTo>
                    <a:lnTo>
                      <a:pt x="538" y="650"/>
                    </a:lnTo>
                    <a:lnTo>
                      <a:pt x="516" y="673"/>
                    </a:lnTo>
                    <a:lnTo>
                      <a:pt x="493" y="693"/>
                    </a:lnTo>
                    <a:lnTo>
                      <a:pt x="467" y="709"/>
                    </a:lnTo>
                    <a:lnTo>
                      <a:pt x="438" y="722"/>
                    </a:lnTo>
                    <a:lnTo>
                      <a:pt x="408" y="730"/>
                    </a:lnTo>
                    <a:lnTo>
                      <a:pt x="381" y="738"/>
                    </a:lnTo>
                    <a:lnTo>
                      <a:pt x="353" y="742"/>
                    </a:lnTo>
                    <a:lnTo>
                      <a:pt x="328" y="744"/>
                    </a:lnTo>
                    <a:lnTo>
                      <a:pt x="306" y="746"/>
                    </a:lnTo>
                    <a:lnTo>
                      <a:pt x="288" y="746"/>
                    </a:lnTo>
                    <a:lnTo>
                      <a:pt x="225" y="742"/>
                    </a:lnTo>
                    <a:lnTo>
                      <a:pt x="170" y="728"/>
                    </a:lnTo>
                    <a:lnTo>
                      <a:pt x="121" y="707"/>
                    </a:lnTo>
                    <a:lnTo>
                      <a:pt x="80" y="677"/>
                    </a:lnTo>
                    <a:lnTo>
                      <a:pt x="47" y="640"/>
                    </a:lnTo>
                    <a:lnTo>
                      <a:pt x="21" y="597"/>
                    </a:lnTo>
                    <a:lnTo>
                      <a:pt x="5" y="547"/>
                    </a:lnTo>
                    <a:lnTo>
                      <a:pt x="0" y="491"/>
                    </a:lnTo>
                    <a:lnTo>
                      <a:pt x="55" y="491"/>
                    </a:lnTo>
                    <a:lnTo>
                      <a:pt x="60" y="536"/>
                    </a:lnTo>
                    <a:lnTo>
                      <a:pt x="76" y="575"/>
                    </a:lnTo>
                    <a:lnTo>
                      <a:pt x="96" y="610"/>
                    </a:lnTo>
                    <a:lnTo>
                      <a:pt x="125" y="642"/>
                    </a:lnTo>
                    <a:lnTo>
                      <a:pt x="159" y="665"/>
                    </a:lnTo>
                    <a:lnTo>
                      <a:pt x="196" y="683"/>
                    </a:lnTo>
                    <a:lnTo>
                      <a:pt x="241" y="693"/>
                    </a:lnTo>
                    <a:lnTo>
                      <a:pt x="288" y="697"/>
                    </a:lnTo>
                    <a:lnTo>
                      <a:pt x="306" y="697"/>
                    </a:lnTo>
                    <a:lnTo>
                      <a:pt x="328" y="695"/>
                    </a:lnTo>
                    <a:lnTo>
                      <a:pt x="351" y="693"/>
                    </a:lnTo>
                    <a:lnTo>
                      <a:pt x="379" y="687"/>
                    </a:lnTo>
                    <a:lnTo>
                      <a:pt x="406" y="679"/>
                    </a:lnTo>
                    <a:lnTo>
                      <a:pt x="434" y="669"/>
                    </a:lnTo>
                    <a:lnTo>
                      <a:pt x="459" y="654"/>
                    </a:lnTo>
                    <a:lnTo>
                      <a:pt x="481" y="636"/>
                    </a:lnTo>
                    <a:lnTo>
                      <a:pt x="497" y="612"/>
                    </a:lnTo>
                    <a:lnTo>
                      <a:pt x="508" y="583"/>
                    </a:lnTo>
                    <a:lnTo>
                      <a:pt x="512" y="547"/>
                    </a:lnTo>
                    <a:lnTo>
                      <a:pt x="508" y="514"/>
                    </a:lnTo>
                    <a:lnTo>
                      <a:pt x="497" y="485"/>
                    </a:lnTo>
                    <a:lnTo>
                      <a:pt x="481" y="463"/>
                    </a:lnTo>
                    <a:lnTo>
                      <a:pt x="457" y="443"/>
                    </a:lnTo>
                    <a:lnTo>
                      <a:pt x="430" y="430"/>
                    </a:lnTo>
                    <a:lnTo>
                      <a:pt x="398" y="416"/>
                    </a:lnTo>
                    <a:lnTo>
                      <a:pt x="363" y="406"/>
                    </a:lnTo>
                    <a:lnTo>
                      <a:pt x="288" y="390"/>
                    </a:lnTo>
                    <a:lnTo>
                      <a:pt x="271" y="386"/>
                    </a:lnTo>
                    <a:lnTo>
                      <a:pt x="231" y="379"/>
                    </a:lnTo>
                    <a:lnTo>
                      <a:pt x="194" y="369"/>
                    </a:lnTo>
                    <a:lnTo>
                      <a:pt x="159" y="357"/>
                    </a:lnTo>
                    <a:lnTo>
                      <a:pt x="125" y="343"/>
                    </a:lnTo>
                    <a:lnTo>
                      <a:pt x="98" y="328"/>
                    </a:lnTo>
                    <a:lnTo>
                      <a:pt x="72" y="308"/>
                    </a:lnTo>
                    <a:lnTo>
                      <a:pt x="53" y="284"/>
                    </a:lnTo>
                    <a:lnTo>
                      <a:pt x="37" y="257"/>
                    </a:lnTo>
                    <a:lnTo>
                      <a:pt x="29" y="223"/>
                    </a:lnTo>
                    <a:lnTo>
                      <a:pt x="25" y="184"/>
                    </a:lnTo>
                    <a:lnTo>
                      <a:pt x="29" y="145"/>
                    </a:lnTo>
                    <a:lnTo>
                      <a:pt x="41" y="112"/>
                    </a:lnTo>
                    <a:lnTo>
                      <a:pt x="57" y="84"/>
                    </a:lnTo>
                    <a:lnTo>
                      <a:pt x="78" y="61"/>
                    </a:lnTo>
                    <a:lnTo>
                      <a:pt x="104" y="43"/>
                    </a:lnTo>
                    <a:lnTo>
                      <a:pt x="131" y="27"/>
                    </a:lnTo>
                    <a:lnTo>
                      <a:pt x="161" y="17"/>
                    </a:lnTo>
                    <a:lnTo>
                      <a:pt x="188" y="9"/>
                    </a:lnTo>
                    <a:lnTo>
                      <a:pt x="216" y="4"/>
                    </a:lnTo>
                    <a:lnTo>
                      <a:pt x="243" y="2"/>
                    </a:lnTo>
                    <a:lnTo>
                      <a:pt x="265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1200">
                  <a:solidFill>
                    <a:srgbClr val="000000"/>
                  </a:solidFill>
                  <a:latin typeface="Times New Roman" charset="0"/>
                  <a:ea typeface="+mn-ea"/>
                  <a:cs typeface="+mn-cs"/>
                </a:endParaRPr>
              </a:p>
            </p:txBody>
          </p:sp>
          <p:sp>
            <p:nvSpPr>
              <p:cNvPr id="393648" name="Freeform 432"/>
              <p:cNvSpPr>
                <a:spLocks noEditPoints="1"/>
              </p:cNvSpPr>
              <p:nvPr/>
            </p:nvSpPr>
            <p:spPr bwMode="auto">
              <a:xfrm>
                <a:off x="4282" y="3088"/>
                <a:ext cx="280" cy="373"/>
              </a:xfrm>
              <a:custGeom>
                <a:avLst/>
                <a:gdLst/>
                <a:ahLst/>
                <a:cxnLst>
                  <a:cxn ang="0">
                    <a:pos x="485" y="343"/>
                  </a:cxn>
                  <a:cxn ang="0">
                    <a:pos x="430" y="363"/>
                  </a:cxn>
                  <a:cxn ang="0">
                    <a:pos x="322" y="375"/>
                  </a:cxn>
                  <a:cxn ang="0">
                    <a:pos x="196" y="390"/>
                  </a:cxn>
                  <a:cxn ang="0">
                    <a:pos x="115" y="422"/>
                  </a:cxn>
                  <a:cxn ang="0">
                    <a:pos x="70" y="473"/>
                  </a:cxn>
                  <a:cxn ang="0">
                    <a:pos x="55" y="544"/>
                  </a:cxn>
                  <a:cxn ang="0">
                    <a:pos x="72" y="614"/>
                  </a:cxn>
                  <a:cxn ang="0">
                    <a:pos x="119" y="665"/>
                  </a:cxn>
                  <a:cxn ang="0">
                    <a:pos x="194" y="693"/>
                  </a:cxn>
                  <a:cxn ang="0">
                    <a:pos x="290" y="693"/>
                  </a:cxn>
                  <a:cxn ang="0">
                    <a:pos x="373" y="669"/>
                  </a:cxn>
                  <a:cxn ang="0">
                    <a:pos x="430" y="628"/>
                  </a:cxn>
                  <a:cxn ang="0">
                    <a:pos x="469" y="577"/>
                  </a:cxn>
                  <a:cxn ang="0">
                    <a:pos x="491" y="528"/>
                  </a:cxn>
                  <a:cxn ang="0">
                    <a:pos x="500" y="487"/>
                  </a:cxn>
                  <a:cxn ang="0">
                    <a:pos x="504" y="461"/>
                  </a:cxn>
                  <a:cxn ang="0">
                    <a:pos x="310" y="0"/>
                  </a:cxn>
                  <a:cxn ang="0">
                    <a:pos x="379" y="4"/>
                  </a:cxn>
                  <a:cxn ang="0">
                    <a:pos x="447" y="21"/>
                  </a:cxn>
                  <a:cxn ang="0">
                    <a:pos x="504" y="55"/>
                  </a:cxn>
                  <a:cxn ang="0">
                    <a:pos x="544" y="108"/>
                  </a:cxn>
                  <a:cxn ang="0">
                    <a:pos x="559" y="186"/>
                  </a:cxn>
                  <a:cxn ang="0">
                    <a:pos x="504" y="728"/>
                  </a:cxn>
                  <a:cxn ang="0">
                    <a:pos x="491" y="616"/>
                  </a:cxn>
                  <a:cxn ang="0">
                    <a:pos x="447" y="671"/>
                  </a:cxn>
                  <a:cxn ang="0">
                    <a:pos x="381" y="714"/>
                  </a:cxn>
                  <a:cxn ang="0">
                    <a:pos x="292" y="742"/>
                  </a:cxn>
                  <a:cxn ang="0">
                    <a:pos x="184" y="742"/>
                  </a:cxn>
                  <a:cxn ang="0">
                    <a:pos x="94" y="716"/>
                  </a:cxn>
                  <a:cxn ang="0">
                    <a:pos x="35" y="665"/>
                  </a:cxn>
                  <a:cxn ang="0">
                    <a:pos x="3" y="591"/>
                  </a:cxn>
                  <a:cxn ang="0">
                    <a:pos x="3" y="498"/>
                  </a:cxn>
                  <a:cxn ang="0">
                    <a:pos x="37" y="424"/>
                  </a:cxn>
                  <a:cxn ang="0">
                    <a:pos x="102" y="371"/>
                  </a:cxn>
                  <a:cxn ang="0">
                    <a:pos x="200" y="341"/>
                  </a:cxn>
                  <a:cxn ang="0">
                    <a:pos x="326" y="328"/>
                  </a:cxn>
                  <a:cxn ang="0">
                    <a:pos x="418" y="316"/>
                  </a:cxn>
                  <a:cxn ang="0">
                    <a:pos x="471" y="296"/>
                  </a:cxn>
                  <a:cxn ang="0">
                    <a:pos x="496" y="265"/>
                  </a:cxn>
                  <a:cxn ang="0">
                    <a:pos x="504" y="218"/>
                  </a:cxn>
                  <a:cxn ang="0">
                    <a:pos x="502" y="174"/>
                  </a:cxn>
                  <a:cxn ang="0">
                    <a:pos x="493" y="143"/>
                  </a:cxn>
                  <a:cxn ang="0">
                    <a:pos x="467" y="106"/>
                  </a:cxn>
                  <a:cxn ang="0">
                    <a:pos x="424" y="72"/>
                  </a:cxn>
                  <a:cxn ang="0">
                    <a:pos x="355" y="53"/>
                  </a:cxn>
                  <a:cxn ang="0">
                    <a:pos x="257" y="53"/>
                  </a:cxn>
                  <a:cxn ang="0">
                    <a:pos x="170" y="84"/>
                  </a:cxn>
                  <a:cxn ang="0">
                    <a:pos x="115" y="147"/>
                  </a:cxn>
                  <a:cxn ang="0">
                    <a:pos x="92" y="235"/>
                  </a:cxn>
                  <a:cxn ang="0">
                    <a:pos x="37" y="237"/>
                  </a:cxn>
                  <a:cxn ang="0">
                    <a:pos x="45" y="180"/>
                  </a:cxn>
                  <a:cxn ang="0">
                    <a:pos x="82" y="94"/>
                  </a:cxn>
                  <a:cxn ang="0">
                    <a:pos x="149" y="33"/>
                  </a:cxn>
                  <a:cxn ang="0">
                    <a:pos x="249" y="4"/>
                  </a:cxn>
                </a:cxnLst>
                <a:rect l="0" t="0" r="r" b="b"/>
                <a:pathLst>
                  <a:path w="559" h="746">
                    <a:moveTo>
                      <a:pt x="504" y="328"/>
                    </a:moveTo>
                    <a:lnTo>
                      <a:pt x="485" y="343"/>
                    </a:lnTo>
                    <a:lnTo>
                      <a:pt x="459" y="355"/>
                    </a:lnTo>
                    <a:lnTo>
                      <a:pt x="430" y="363"/>
                    </a:lnTo>
                    <a:lnTo>
                      <a:pt x="396" y="367"/>
                    </a:lnTo>
                    <a:lnTo>
                      <a:pt x="322" y="375"/>
                    </a:lnTo>
                    <a:lnTo>
                      <a:pt x="249" y="381"/>
                    </a:lnTo>
                    <a:lnTo>
                      <a:pt x="196" y="390"/>
                    </a:lnTo>
                    <a:lnTo>
                      <a:pt x="151" y="404"/>
                    </a:lnTo>
                    <a:lnTo>
                      <a:pt x="115" y="422"/>
                    </a:lnTo>
                    <a:lnTo>
                      <a:pt x="88" y="445"/>
                    </a:lnTo>
                    <a:lnTo>
                      <a:pt x="70" y="473"/>
                    </a:lnTo>
                    <a:lnTo>
                      <a:pt x="58" y="504"/>
                    </a:lnTo>
                    <a:lnTo>
                      <a:pt x="55" y="544"/>
                    </a:lnTo>
                    <a:lnTo>
                      <a:pt x="58" y="581"/>
                    </a:lnTo>
                    <a:lnTo>
                      <a:pt x="72" y="614"/>
                    </a:lnTo>
                    <a:lnTo>
                      <a:pt x="92" y="644"/>
                    </a:lnTo>
                    <a:lnTo>
                      <a:pt x="119" y="665"/>
                    </a:lnTo>
                    <a:lnTo>
                      <a:pt x="153" y="683"/>
                    </a:lnTo>
                    <a:lnTo>
                      <a:pt x="194" y="693"/>
                    </a:lnTo>
                    <a:lnTo>
                      <a:pt x="239" y="697"/>
                    </a:lnTo>
                    <a:lnTo>
                      <a:pt x="290" y="693"/>
                    </a:lnTo>
                    <a:lnTo>
                      <a:pt x="335" y="683"/>
                    </a:lnTo>
                    <a:lnTo>
                      <a:pt x="373" y="669"/>
                    </a:lnTo>
                    <a:lnTo>
                      <a:pt x="404" y="650"/>
                    </a:lnTo>
                    <a:lnTo>
                      <a:pt x="430" y="628"/>
                    </a:lnTo>
                    <a:lnTo>
                      <a:pt x="451" y="602"/>
                    </a:lnTo>
                    <a:lnTo>
                      <a:pt x="469" y="577"/>
                    </a:lnTo>
                    <a:lnTo>
                      <a:pt x="481" y="551"/>
                    </a:lnTo>
                    <a:lnTo>
                      <a:pt x="491" y="528"/>
                    </a:lnTo>
                    <a:lnTo>
                      <a:pt x="496" y="506"/>
                    </a:lnTo>
                    <a:lnTo>
                      <a:pt x="500" y="487"/>
                    </a:lnTo>
                    <a:lnTo>
                      <a:pt x="502" y="471"/>
                    </a:lnTo>
                    <a:lnTo>
                      <a:pt x="504" y="461"/>
                    </a:lnTo>
                    <a:lnTo>
                      <a:pt x="504" y="328"/>
                    </a:lnTo>
                    <a:close/>
                    <a:moveTo>
                      <a:pt x="310" y="0"/>
                    </a:moveTo>
                    <a:lnTo>
                      <a:pt x="345" y="2"/>
                    </a:lnTo>
                    <a:lnTo>
                      <a:pt x="379" y="4"/>
                    </a:lnTo>
                    <a:lnTo>
                      <a:pt x="414" y="11"/>
                    </a:lnTo>
                    <a:lnTo>
                      <a:pt x="447" y="21"/>
                    </a:lnTo>
                    <a:lnTo>
                      <a:pt x="477" y="35"/>
                    </a:lnTo>
                    <a:lnTo>
                      <a:pt x="504" y="55"/>
                    </a:lnTo>
                    <a:lnTo>
                      <a:pt x="528" y="78"/>
                    </a:lnTo>
                    <a:lnTo>
                      <a:pt x="544" y="108"/>
                    </a:lnTo>
                    <a:lnTo>
                      <a:pt x="555" y="143"/>
                    </a:lnTo>
                    <a:lnTo>
                      <a:pt x="559" y="186"/>
                    </a:lnTo>
                    <a:lnTo>
                      <a:pt x="559" y="728"/>
                    </a:lnTo>
                    <a:lnTo>
                      <a:pt x="504" y="728"/>
                    </a:lnTo>
                    <a:lnTo>
                      <a:pt x="504" y="589"/>
                    </a:lnTo>
                    <a:lnTo>
                      <a:pt x="491" y="616"/>
                    </a:lnTo>
                    <a:lnTo>
                      <a:pt x="471" y="644"/>
                    </a:lnTo>
                    <a:lnTo>
                      <a:pt x="447" y="671"/>
                    </a:lnTo>
                    <a:lnTo>
                      <a:pt x="416" y="695"/>
                    </a:lnTo>
                    <a:lnTo>
                      <a:pt x="381" y="714"/>
                    </a:lnTo>
                    <a:lnTo>
                      <a:pt x="339" y="732"/>
                    </a:lnTo>
                    <a:lnTo>
                      <a:pt x="292" y="742"/>
                    </a:lnTo>
                    <a:lnTo>
                      <a:pt x="239" y="746"/>
                    </a:lnTo>
                    <a:lnTo>
                      <a:pt x="184" y="742"/>
                    </a:lnTo>
                    <a:lnTo>
                      <a:pt x="135" y="732"/>
                    </a:lnTo>
                    <a:lnTo>
                      <a:pt x="94" y="716"/>
                    </a:lnTo>
                    <a:lnTo>
                      <a:pt x="60" y="695"/>
                    </a:lnTo>
                    <a:lnTo>
                      <a:pt x="35" y="665"/>
                    </a:lnTo>
                    <a:lnTo>
                      <a:pt x="15" y="630"/>
                    </a:lnTo>
                    <a:lnTo>
                      <a:pt x="3" y="591"/>
                    </a:lnTo>
                    <a:lnTo>
                      <a:pt x="0" y="544"/>
                    </a:lnTo>
                    <a:lnTo>
                      <a:pt x="3" y="498"/>
                    </a:lnTo>
                    <a:lnTo>
                      <a:pt x="15" y="457"/>
                    </a:lnTo>
                    <a:lnTo>
                      <a:pt x="37" y="424"/>
                    </a:lnTo>
                    <a:lnTo>
                      <a:pt x="64" y="394"/>
                    </a:lnTo>
                    <a:lnTo>
                      <a:pt x="102" y="371"/>
                    </a:lnTo>
                    <a:lnTo>
                      <a:pt x="147" y="353"/>
                    </a:lnTo>
                    <a:lnTo>
                      <a:pt x="200" y="341"/>
                    </a:lnTo>
                    <a:lnTo>
                      <a:pt x="263" y="333"/>
                    </a:lnTo>
                    <a:lnTo>
                      <a:pt x="326" y="328"/>
                    </a:lnTo>
                    <a:lnTo>
                      <a:pt x="377" y="322"/>
                    </a:lnTo>
                    <a:lnTo>
                      <a:pt x="418" y="316"/>
                    </a:lnTo>
                    <a:lnTo>
                      <a:pt x="449" y="306"/>
                    </a:lnTo>
                    <a:lnTo>
                      <a:pt x="471" y="296"/>
                    </a:lnTo>
                    <a:lnTo>
                      <a:pt x="487" y="282"/>
                    </a:lnTo>
                    <a:lnTo>
                      <a:pt x="496" y="265"/>
                    </a:lnTo>
                    <a:lnTo>
                      <a:pt x="502" y="243"/>
                    </a:lnTo>
                    <a:lnTo>
                      <a:pt x="504" y="218"/>
                    </a:lnTo>
                    <a:lnTo>
                      <a:pt x="504" y="186"/>
                    </a:lnTo>
                    <a:lnTo>
                      <a:pt x="502" y="174"/>
                    </a:lnTo>
                    <a:lnTo>
                      <a:pt x="500" y="161"/>
                    </a:lnTo>
                    <a:lnTo>
                      <a:pt x="493" y="143"/>
                    </a:lnTo>
                    <a:lnTo>
                      <a:pt x="483" y="125"/>
                    </a:lnTo>
                    <a:lnTo>
                      <a:pt x="467" y="106"/>
                    </a:lnTo>
                    <a:lnTo>
                      <a:pt x="447" y="88"/>
                    </a:lnTo>
                    <a:lnTo>
                      <a:pt x="424" y="72"/>
                    </a:lnTo>
                    <a:lnTo>
                      <a:pt x="392" y="61"/>
                    </a:lnTo>
                    <a:lnTo>
                      <a:pt x="355" y="53"/>
                    </a:lnTo>
                    <a:lnTo>
                      <a:pt x="310" y="49"/>
                    </a:lnTo>
                    <a:lnTo>
                      <a:pt x="257" y="53"/>
                    </a:lnTo>
                    <a:lnTo>
                      <a:pt x="210" y="64"/>
                    </a:lnTo>
                    <a:lnTo>
                      <a:pt x="170" y="84"/>
                    </a:lnTo>
                    <a:lnTo>
                      <a:pt x="139" y="112"/>
                    </a:lnTo>
                    <a:lnTo>
                      <a:pt x="115" y="147"/>
                    </a:lnTo>
                    <a:lnTo>
                      <a:pt x="100" y="188"/>
                    </a:lnTo>
                    <a:lnTo>
                      <a:pt x="92" y="235"/>
                    </a:lnTo>
                    <a:lnTo>
                      <a:pt x="92" y="237"/>
                    </a:lnTo>
                    <a:lnTo>
                      <a:pt x="37" y="237"/>
                    </a:lnTo>
                    <a:lnTo>
                      <a:pt x="37" y="235"/>
                    </a:lnTo>
                    <a:lnTo>
                      <a:pt x="45" y="180"/>
                    </a:lnTo>
                    <a:lnTo>
                      <a:pt x="58" y="133"/>
                    </a:lnTo>
                    <a:lnTo>
                      <a:pt x="82" y="94"/>
                    </a:lnTo>
                    <a:lnTo>
                      <a:pt x="111" y="61"/>
                    </a:lnTo>
                    <a:lnTo>
                      <a:pt x="149" y="33"/>
                    </a:lnTo>
                    <a:lnTo>
                      <a:pt x="196" y="15"/>
                    </a:lnTo>
                    <a:lnTo>
                      <a:pt x="249" y="4"/>
                    </a:lnTo>
                    <a:lnTo>
                      <a:pt x="310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1200">
                  <a:solidFill>
                    <a:srgbClr val="000000"/>
                  </a:solidFill>
                  <a:latin typeface="Times New Roman" charset="0"/>
                  <a:ea typeface="+mn-ea"/>
                  <a:cs typeface="+mn-cs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04210" y="508000"/>
            <a:ext cx="430887" cy="711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508000"/>
            <a:ext cx="4647010" cy="7112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1459297"/>
            <a:ext cx="6172200" cy="4308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3486150" y="2133600"/>
            <a:ext cx="3028950" cy="291465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3486150" y="5251451"/>
            <a:ext cx="3028950" cy="291676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342900" y="8326967"/>
            <a:ext cx="1600200" cy="635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 kern="1200">
              <a:solidFill>
                <a:srgbClr val="000000"/>
              </a:solidFill>
              <a:latin typeface="Times New Roman" charset="0"/>
              <a:ea typeface="+mn-ea"/>
              <a:cs typeface="+mn-cs"/>
            </a:endParaRP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2343150" y="8326967"/>
            <a:ext cx="2171700" cy="635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 kern="1200">
              <a:solidFill>
                <a:srgbClr val="000000"/>
              </a:solidFill>
              <a:latin typeface="Times New Roman" charset="0"/>
              <a:ea typeface="+mn-ea"/>
              <a:cs typeface="+mn-cs"/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4914900" y="8326967"/>
            <a:ext cx="1600200" cy="635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fld id="{53FB0AA5-39F4-4336-8049-F5DC03B784A1}" type="slidenum">
              <a:rPr lang="en-US" sz="2400" kern="1200">
                <a:solidFill>
                  <a:srgbClr val="000000"/>
                </a:solidFill>
                <a:latin typeface="Times New Roman" charset="0"/>
                <a:ea typeface="+mn-ea"/>
                <a:cs typeface="+mn-cs"/>
              </a:rPr>
              <a:pPr algn="l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2400" kern="1200">
              <a:solidFill>
                <a:srgbClr val="000000"/>
              </a:solidFill>
              <a:latin typeface="Times New Roman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23110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1371600"/>
            <a:ext cx="3114675" cy="624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71875" y="1371600"/>
            <a:ext cx="3114675" cy="624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1459297"/>
            <a:ext cx="6172200" cy="43088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1297914"/>
            <a:ext cx="2256235" cy="615553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848674"/>
            <a:ext cx="4114800" cy="30777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3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646497"/>
            <a:ext cx="6348413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35524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1371600"/>
            <a:ext cx="6343650" cy="624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35527" name="Line 7"/>
          <p:cNvSpPr>
            <a:spLocks noChangeShapeType="1"/>
          </p:cNvSpPr>
          <p:nvPr/>
        </p:nvSpPr>
        <p:spPr bwMode="auto">
          <a:xfrm>
            <a:off x="342900" y="1168400"/>
            <a:ext cx="6343650" cy="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kern="1200">
              <a:solidFill>
                <a:srgbClr val="000000"/>
              </a:solidFill>
              <a:latin typeface="Times New Roman" charset="0"/>
              <a:ea typeface="+mn-ea"/>
              <a:cs typeface="+mn-cs"/>
            </a:endParaRPr>
          </a:p>
        </p:txBody>
      </p:sp>
      <p:sp>
        <p:nvSpPr>
          <p:cNvPr id="235532" name="Text Box 12"/>
          <p:cNvSpPr txBox="1">
            <a:spLocks noChangeArrowheads="1"/>
          </p:cNvSpPr>
          <p:nvPr userDrawn="1"/>
        </p:nvSpPr>
        <p:spPr bwMode="auto">
          <a:xfrm>
            <a:off x="6457950" y="8888512"/>
            <a:ext cx="171450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r" rtl="0" eaLnBrk="0" fontAlgn="base" hangingPunct="0">
              <a:spcBef>
                <a:spcPct val="0"/>
              </a:spcBef>
              <a:spcAft>
                <a:spcPct val="0"/>
              </a:spcAft>
            </a:pPr>
            <a:fld id="{83149B31-F852-440C-ACF9-FF172491D316}" type="slidenum">
              <a:rPr kumimoji="1" lang="en-US" sz="1000" kern="1200">
                <a:solidFill>
                  <a:srgbClr val="666699"/>
                </a:solidFill>
                <a:latin typeface="Arial" charset="0"/>
                <a:ea typeface="+mn-ea"/>
                <a:cs typeface="+mn-cs"/>
              </a:rPr>
              <a:pPr algn="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en-US" sz="1000" kern="1200">
              <a:solidFill>
                <a:srgbClr val="666699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235559" name="Text Box 39"/>
          <p:cNvSpPr txBox="1">
            <a:spLocks noChangeArrowheads="1"/>
          </p:cNvSpPr>
          <p:nvPr userDrawn="1"/>
        </p:nvSpPr>
        <p:spPr bwMode="auto">
          <a:xfrm>
            <a:off x="342900" y="8839200"/>
            <a:ext cx="771525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000" kern="1200">
                <a:solidFill>
                  <a:srgbClr val="666699"/>
                </a:solidFill>
                <a:latin typeface="Arial" charset="0"/>
                <a:ea typeface="+mn-ea"/>
                <a:cs typeface="+mn-cs"/>
              </a:rPr>
              <a:t>Jan. 16, 2009</a:t>
            </a:r>
          </a:p>
        </p:txBody>
      </p:sp>
      <p:grpSp>
        <p:nvGrpSpPr>
          <p:cNvPr id="2" name="Group 278"/>
          <p:cNvGrpSpPr>
            <a:grpSpLocks/>
          </p:cNvGrpSpPr>
          <p:nvPr userDrawn="1"/>
        </p:nvGrpSpPr>
        <p:grpSpPr bwMode="auto">
          <a:xfrm>
            <a:off x="314325" y="8068733"/>
            <a:ext cx="1666875" cy="476251"/>
            <a:chOff x="264" y="3816"/>
            <a:chExt cx="1400" cy="225"/>
          </a:xfrm>
        </p:grpSpPr>
        <p:grpSp>
          <p:nvGrpSpPr>
            <p:cNvPr id="3" name="Group 277"/>
            <p:cNvGrpSpPr>
              <a:grpSpLocks/>
            </p:cNvGrpSpPr>
            <p:nvPr userDrawn="1"/>
          </p:nvGrpSpPr>
          <p:grpSpPr bwMode="auto">
            <a:xfrm>
              <a:off x="264" y="3867"/>
              <a:ext cx="1400" cy="116"/>
              <a:chOff x="264" y="3867"/>
              <a:chExt cx="1400" cy="116"/>
            </a:xfrm>
          </p:grpSpPr>
          <p:sp>
            <p:nvSpPr>
              <p:cNvPr id="235780" name="Freeform 260"/>
              <p:cNvSpPr>
                <a:spLocks/>
              </p:cNvSpPr>
              <p:nvPr userDrawn="1"/>
            </p:nvSpPr>
            <p:spPr bwMode="black">
              <a:xfrm>
                <a:off x="264" y="3867"/>
                <a:ext cx="57" cy="116"/>
              </a:xfrm>
              <a:custGeom>
                <a:avLst/>
                <a:gdLst/>
                <a:ahLst/>
                <a:cxnLst>
                  <a:cxn ang="0">
                    <a:pos x="38" y="1922"/>
                  </a:cxn>
                  <a:cxn ang="0">
                    <a:pos x="0" y="1826"/>
                  </a:cxn>
                  <a:cxn ang="0">
                    <a:pos x="12" y="1556"/>
                  </a:cxn>
                  <a:cxn ang="0">
                    <a:pos x="33" y="1516"/>
                  </a:cxn>
                  <a:cxn ang="0">
                    <a:pos x="50" y="1544"/>
                  </a:cxn>
                  <a:cxn ang="0">
                    <a:pos x="58" y="1638"/>
                  </a:cxn>
                  <a:cxn ang="0">
                    <a:pos x="434" y="1897"/>
                  </a:cxn>
                  <a:cxn ang="0">
                    <a:pos x="797" y="1559"/>
                  </a:cxn>
                  <a:cxn ang="0">
                    <a:pos x="505" y="1102"/>
                  </a:cxn>
                  <a:cxn ang="0">
                    <a:pos x="391" y="1008"/>
                  </a:cxn>
                  <a:cxn ang="0">
                    <a:pos x="61" y="457"/>
                  </a:cxn>
                  <a:cxn ang="0">
                    <a:pos x="586" y="0"/>
                  </a:cxn>
                  <a:cxn ang="0">
                    <a:pos x="822" y="26"/>
                  </a:cxn>
                  <a:cxn ang="0">
                    <a:pos x="911" y="38"/>
                  </a:cxn>
                  <a:cxn ang="0">
                    <a:pos x="936" y="56"/>
                  </a:cxn>
                  <a:cxn ang="0">
                    <a:pos x="926" y="325"/>
                  </a:cxn>
                  <a:cxn ang="0">
                    <a:pos x="908" y="384"/>
                  </a:cxn>
                  <a:cxn ang="0">
                    <a:pos x="888" y="351"/>
                  </a:cxn>
                  <a:cxn ang="0">
                    <a:pos x="855" y="224"/>
                  </a:cxn>
                  <a:cxn ang="0">
                    <a:pos x="538" y="89"/>
                  </a:cxn>
                  <a:cxn ang="0">
                    <a:pos x="225" y="384"/>
                  </a:cxn>
                  <a:cxn ang="0">
                    <a:pos x="535" y="810"/>
                  </a:cxn>
                  <a:cxn ang="0">
                    <a:pos x="606" y="866"/>
                  </a:cxn>
                  <a:cxn ang="0">
                    <a:pos x="977" y="1463"/>
                  </a:cxn>
                  <a:cxn ang="0">
                    <a:pos x="761" y="1884"/>
                  </a:cxn>
                  <a:cxn ang="0">
                    <a:pos x="378" y="1991"/>
                  </a:cxn>
                  <a:cxn ang="0">
                    <a:pos x="38" y="1922"/>
                  </a:cxn>
                </a:cxnLst>
                <a:rect l="0" t="0" r="r" b="b"/>
                <a:pathLst>
                  <a:path w="977" h="1991">
                    <a:moveTo>
                      <a:pt x="38" y="1922"/>
                    </a:moveTo>
                    <a:cubicBezTo>
                      <a:pt x="2" y="1904"/>
                      <a:pt x="0" y="1894"/>
                      <a:pt x="0" y="1826"/>
                    </a:cubicBezTo>
                    <a:cubicBezTo>
                      <a:pt x="0" y="1699"/>
                      <a:pt x="10" y="1597"/>
                      <a:pt x="12" y="1556"/>
                    </a:cubicBezTo>
                    <a:cubicBezTo>
                      <a:pt x="15" y="1529"/>
                      <a:pt x="20" y="1516"/>
                      <a:pt x="33" y="1516"/>
                    </a:cubicBezTo>
                    <a:cubicBezTo>
                      <a:pt x="48" y="1516"/>
                      <a:pt x="50" y="1524"/>
                      <a:pt x="50" y="1544"/>
                    </a:cubicBezTo>
                    <a:cubicBezTo>
                      <a:pt x="50" y="1567"/>
                      <a:pt x="50" y="1602"/>
                      <a:pt x="58" y="1638"/>
                    </a:cubicBezTo>
                    <a:cubicBezTo>
                      <a:pt x="96" y="1826"/>
                      <a:pt x="264" y="1897"/>
                      <a:pt x="434" y="1897"/>
                    </a:cubicBezTo>
                    <a:cubicBezTo>
                      <a:pt x="677" y="1897"/>
                      <a:pt x="797" y="1722"/>
                      <a:pt x="797" y="1559"/>
                    </a:cubicBezTo>
                    <a:cubicBezTo>
                      <a:pt x="797" y="1384"/>
                      <a:pt x="723" y="1282"/>
                      <a:pt x="505" y="1102"/>
                    </a:cubicBezTo>
                    <a:lnTo>
                      <a:pt x="391" y="1008"/>
                    </a:lnTo>
                    <a:cubicBezTo>
                      <a:pt x="121" y="787"/>
                      <a:pt x="61" y="630"/>
                      <a:pt x="61" y="457"/>
                    </a:cubicBezTo>
                    <a:cubicBezTo>
                      <a:pt x="61" y="185"/>
                      <a:pt x="264" y="0"/>
                      <a:pt x="586" y="0"/>
                    </a:cubicBezTo>
                    <a:cubicBezTo>
                      <a:pt x="685" y="0"/>
                      <a:pt x="759" y="10"/>
                      <a:pt x="822" y="26"/>
                    </a:cubicBezTo>
                    <a:cubicBezTo>
                      <a:pt x="870" y="36"/>
                      <a:pt x="891" y="38"/>
                      <a:pt x="911" y="38"/>
                    </a:cubicBezTo>
                    <a:cubicBezTo>
                      <a:pt x="931" y="38"/>
                      <a:pt x="936" y="43"/>
                      <a:pt x="936" y="56"/>
                    </a:cubicBezTo>
                    <a:cubicBezTo>
                      <a:pt x="936" y="69"/>
                      <a:pt x="926" y="153"/>
                      <a:pt x="926" y="325"/>
                    </a:cubicBezTo>
                    <a:cubicBezTo>
                      <a:pt x="926" y="366"/>
                      <a:pt x="921" y="384"/>
                      <a:pt x="908" y="384"/>
                    </a:cubicBezTo>
                    <a:cubicBezTo>
                      <a:pt x="893" y="384"/>
                      <a:pt x="891" y="371"/>
                      <a:pt x="888" y="351"/>
                    </a:cubicBezTo>
                    <a:cubicBezTo>
                      <a:pt x="886" y="320"/>
                      <a:pt x="870" y="252"/>
                      <a:pt x="855" y="224"/>
                    </a:cubicBezTo>
                    <a:cubicBezTo>
                      <a:pt x="840" y="196"/>
                      <a:pt x="771" y="89"/>
                      <a:pt x="538" y="89"/>
                    </a:cubicBezTo>
                    <a:cubicBezTo>
                      <a:pt x="363" y="89"/>
                      <a:pt x="225" y="198"/>
                      <a:pt x="225" y="384"/>
                    </a:cubicBezTo>
                    <a:cubicBezTo>
                      <a:pt x="225" y="528"/>
                      <a:pt x="291" y="620"/>
                      <a:pt x="535" y="810"/>
                    </a:cubicBezTo>
                    <a:lnTo>
                      <a:pt x="606" y="866"/>
                    </a:lnTo>
                    <a:cubicBezTo>
                      <a:pt x="906" y="1102"/>
                      <a:pt x="977" y="1259"/>
                      <a:pt x="977" y="1463"/>
                    </a:cubicBezTo>
                    <a:cubicBezTo>
                      <a:pt x="977" y="1567"/>
                      <a:pt x="936" y="1760"/>
                      <a:pt x="761" y="1884"/>
                    </a:cubicBezTo>
                    <a:cubicBezTo>
                      <a:pt x="652" y="1960"/>
                      <a:pt x="515" y="1991"/>
                      <a:pt x="378" y="1991"/>
                    </a:cubicBezTo>
                    <a:cubicBezTo>
                      <a:pt x="258" y="1991"/>
                      <a:pt x="142" y="1973"/>
                      <a:pt x="38" y="1922"/>
                    </a:cubicBezTo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1200">
                  <a:solidFill>
                    <a:srgbClr val="000000"/>
                  </a:solidFill>
                  <a:latin typeface="Times New Roman" charset="0"/>
                  <a:ea typeface="+mn-ea"/>
                  <a:cs typeface="+mn-cs"/>
                </a:endParaRPr>
              </a:p>
            </p:txBody>
          </p:sp>
          <p:sp>
            <p:nvSpPr>
              <p:cNvPr id="235781" name="Freeform 261"/>
              <p:cNvSpPr>
                <a:spLocks/>
              </p:cNvSpPr>
              <p:nvPr userDrawn="1"/>
            </p:nvSpPr>
            <p:spPr bwMode="black">
              <a:xfrm>
                <a:off x="347" y="3868"/>
                <a:ext cx="66" cy="114"/>
              </a:xfrm>
              <a:custGeom>
                <a:avLst/>
                <a:gdLst/>
                <a:ahLst/>
                <a:cxnLst>
                  <a:cxn ang="0">
                    <a:pos x="221" y="757"/>
                  </a:cxn>
                  <a:cxn ang="0">
                    <a:pos x="216" y="209"/>
                  </a:cxn>
                  <a:cxn ang="0">
                    <a:pos x="107" y="64"/>
                  </a:cxn>
                  <a:cxn ang="0">
                    <a:pos x="21" y="56"/>
                  </a:cxn>
                  <a:cxn ang="0">
                    <a:pos x="0" y="41"/>
                  </a:cxn>
                  <a:cxn ang="0">
                    <a:pos x="41" y="21"/>
                  </a:cxn>
                  <a:cxn ang="0">
                    <a:pos x="224" y="23"/>
                  </a:cxn>
                  <a:cxn ang="0">
                    <a:pos x="328" y="28"/>
                  </a:cxn>
                  <a:cxn ang="0">
                    <a:pos x="909" y="26"/>
                  </a:cxn>
                  <a:cxn ang="0">
                    <a:pos x="1018" y="13"/>
                  </a:cxn>
                  <a:cxn ang="0">
                    <a:pos x="1054" y="0"/>
                  </a:cxn>
                  <a:cxn ang="0">
                    <a:pos x="1064" y="23"/>
                  </a:cxn>
                  <a:cxn ang="0">
                    <a:pos x="1044" y="143"/>
                  </a:cxn>
                  <a:cxn ang="0">
                    <a:pos x="1031" y="310"/>
                  </a:cxn>
                  <a:cxn ang="0">
                    <a:pos x="1013" y="338"/>
                  </a:cxn>
                  <a:cxn ang="0">
                    <a:pos x="993" y="305"/>
                  </a:cxn>
                  <a:cxn ang="0">
                    <a:pos x="978" y="214"/>
                  </a:cxn>
                  <a:cxn ang="0">
                    <a:pos x="798" y="127"/>
                  </a:cxn>
                  <a:cxn ang="0">
                    <a:pos x="450" y="120"/>
                  </a:cxn>
                  <a:cxn ang="0">
                    <a:pos x="434" y="145"/>
                  </a:cxn>
                  <a:cxn ang="0">
                    <a:pos x="434" y="846"/>
                  </a:cxn>
                  <a:cxn ang="0">
                    <a:pos x="450" y="871"/>
                  </a:cxn>
                  <a:cxn ang="0">
                    <a:pos x="853" y="866"/>
                  </a:cxn>
                  <a:cxn ang="0">
                    <a:pos x="973" y="831"/>
                  </a:cxn>
                  <a:cxn ang="0">
                    <a:pos x="1011" y="798"/>
                  </a:cxn>
                  <a:cxn ang="0">
                    <a:pos x="1023" y="818"/>
                  </a:cxn>
                  <a:cxn ang="0">
                    <a:pos x="1003" y="960"/>
                  </a:cxn>
                  <a:cxn ang="0">
                    <a:pos x="993" y="1123"/>
                  </a:cxn>
                  <a:cxn ang="0">
                    <a:pos x="975" y="1171"/>
                  </a:cxn>
                  <a:cxn ang="0">
                    <a:pos x="957" y="1148"/>
                  </a:cxn>
                  <a:cxn ang="0">
                    <a:pos x="947" y="1064"/>
                  </a:cxn>
                  <a:cxn ang="0">
                    <a:pos x="815" y="975"/>
                  </a:cxn>
                  <a:cxn ang="0">
                    <a:pos x="452" y="963"/>
                  </a:cxn>
                  <a:cxn ang="0">
                    <a:pos x="434" y="980"/>
                  </a:cxn>
                  <a:cxn ang="0">
                    <a:pos x="434" y="1204"/>
                  </a:cxn>
                  <a:cxn ang="0">
                    <a:pos x="434" y="1638"/>
                  </a:cxn>
                  <a:cxn ang="0">
                    <a:pos x="729" y="1846"/>
                  </a:cxn>
                  <a:cxn ang="0">
                    <a:pos x="973" y="1818"/>
                  </a:cxn>
                  <a:cxn ang="0">
                    <a:pos x="1087" y="1635"/>
                  </a:cxn>
                  <a:cxn ang="0">
                    <a:pos x="1110" y="1597"/>
                  </a:cxn>
                  <a:cxn ang="0">
                    <a:pos x="1125" y="1635"/>
                  </a:cxn>
                  <a:cxn ang="0">
                    <a:pos x="1092" y="1882"/>
                  </a:cxn>
                  <a:cxn ang="0">
                    <a:pos x="955" y="1948"/>
                  </a:cxn>
                  <a:cxn ang="0">
                    <a:pos x="526" y="1940"/>
                  </a:cxn>
                  <a:cxn ang="0">
                    <a:pos x="328" y="1933"/>
                  </a:cxn>
                  <a:cxn ang="0">
                    <a:pos x="226" y="1935"/>
                  </a:cxn>
                  <a:cxn ang="0">
                    <a:pos x="79" y="1940"/>
                  </a:cxn>
                  <a:cxn ang="0">
                    <a:pos x="38" y="1920"/>
                  </a:cxn>
                  <a:cxn ang="0">
                    <a:pos x="59" y="1904"/>
                  </a:cxn>
                  <a:cxn ang="0">
                    <a:pos x="135" y="1894"/>
                  </a:cxn>
                  <a:cxn ang="0">
                    <a:pos x="209" y="1755"/>
                  </a:cxn>
                  <a:cxn ang="0">
                    <a:pos x="221" y="1204"/>
                  </a:cxn>
                  <a:cxn ang="0">
                    <a:pos x="221" y="757"/>
                  </a:cxn>
                </a:cxnLst>
                <a:rect l="0" t="0" r="r" b="b"/>
                <a:pathLst>
                  <a:path w="1125" h="1948">
                    <a:moveTo>
                      <a:pt x="221" y="757"/>
                    </a:moveTo>
                    <a:cubicBezTo>
                      <a:pt x="221" y="361"/>
                      <a:pt x="221" y="290"/>
                      <a:pt x="216" y="209"/>
                    </a:cubicBezTo>
                    <a:cubicBezTo>
                      <a:pt x="211" y="122"/>
                      <a:pt x="191" y="82"/>
                      <a:pt x="107" y="64"/>
                    </a:cubicBezTo>
                    <a:cubicBezTo>
                      <a:pt x="87" y="59"/>
                      <a:pt x="43" y="56"/>
                      <a:pt x="21" y="56"/>
                    </a:cubicBezTo>
                    <a:cubicBezTo>
                      <a:pt x="10" y="56"/>
                      <a:pt x="0" y="51"/>
                      <a:pt x="0" y="41"/>
                    </a:cubicBezTo>
                    <a:cubicBezTo>
                      <a:pt x="0" y="26"/>
                      <a:pt x="13" y="21"/>
                      <a:pt x="41" y="21"/>
                    </a:cubicBezTo>
                    <a:cubicBezTo>
                      <a:pt x="99" y="21"/>
                      <a:pt x="168" y="21"/>
                      <a:pt x="224" y="23"/>
                    </a:cubicBezTo>
                    <a:lnTo>
                      <a:pt x="328" y="28"/>
                    </a:lnTo>
                    <a:cubicBezTo>
                      <a:pt x="346" y="28"/>
                      <a:pt x="851" y="28"/>
                      <a:pt x="909" y="26"/>
                    </a:cubicBezTo>
                    <a:cubicBezTo>
                      <a:pt x="957" y="23"/>
                      <a:pt x="998" y="18"/>
                      <a:pt x="1018" y="13"/>
                    </a:cubicBezTo>
                    <a:cubicBezTo>
                      <a:pt x="1031" y="11"/>
                      <a:pt x="1041" y="0"/>
                      <a:pt x="1054" y="0"/>
                    </a:cubicBezTo>
                    <a:cubicBezTo>
                      <a:pt x="1062" y="0"/>
                      <a:pt x="1064" y="11"/>
                      <a:pt x="1064" y="23"/>
                    </a:cubicBezTo>
                    <a:cubicBezTo>
                      <a:pt x="1064" y="41"/>
                      <a:pt x="1051" y="71"/>
                      <a:pt x="1044" y="143"/>
                    </a:cubicBezTo>
                    <a:cubicBezTo>
                      <a:pt x="1041" y="168"/>
                      <a:pt x="1036" y="280"/>
                      <a:pt x="1031" y="310"/>
                    </a:cubicBezTo>
                    <a:cubicBezTo>
                      <a:pt x="1029" y="323"/>
                      <a:pt x="1023" y="338"/>
                      <a:pt x="1013" y="338"/>
                    </a:cubicBezTo>
                    <a:cubicBezTo>
                      <a:pt x="998" y="338"/>
                      <a:pt x="993" y="325"/>
                      <a:pt x="993" y="305"/>
                    </a:cubicBezTo>
                    <a:cubicBezTo>
                      <a:pt x="993" y="287"/>
                      <a:pt x="990" y="244"/>
                      <a:pt x="978" y="214"/>
                    </a:cubicBezTo>
                    <a:cubicBezTo>
                      <a:pt x="960" y="173"/>
                      <a:pt x="935" y="143"/>
                      <a:pt x="798" y="127"/>
                    </a:cubicBezTo>
                    <a:cubicBezTo>
                      <a:pt x="754" y="122"/>
                      <a:pt x="478" y="120"/>
                      <a:pt x="450" y="120"/>
                    </a:cubicBezTo>
                    <a:cubicBezTo>
                      <a:pt x="440" y="120"/>
                      <a:pt x="434" y="127"/>
                      <a:pt x="434" y="145"/>
                    </a:cubicBezTo>
                    <a:lnTo>
                      <a:pt x="434" y="846"/>
                    </a:lnTo>
                    <a:cubicBezTo>
                      <a:pt x="434" y="864"/>
                      <a:pt x="437" y="871"/>
                      <a:pt x="450" y="871"/>
                    </a:cubicBezTo>
                    <a:cubicBezTo>
                      <a:pt x="483" y="871"/>
                      <a:pt x="795" y="871"/>
                      <a:pt x="853" y="866"/>
                    </a:cubicBezTo>
                    <a:cubicBezTo>
                      <a:pt x="914" y="861"/>
                      <a:pt x="950" y="856"/>
                      <a:pt x="973" y="831"/>
                    </a:cubicBezTo>
                    <a:cubicBezTo>
                      <a:pt x="990" y="810"/>
                      <a:pt x="1001" y="798"/>
                      <a:pt x="1011" y="798"/>
                    </a:cubicBezTo>
                    <a:cubicBezTo>
                      <a:pt x="1018" y="798"/>
                      <a:pt x="1023" y="803"/>
                      <a:pt x="1023" y="818"/>
                    </a:cubicBezTo>
                    <a:cubicBezTo>
                      <a:pt x="1023" y="833"/>
                      <a:pt x="1011" y="876"/>
                      <a:pt x="1003" y="960"/>
                    </a:cubicBezTo>
                    <a:cubicBezTo>
                      <a:pt x="998" y="1011"/>
                      <a:pt x="993" y="1105"/>
                      <a:pt x="993" y="1123"/>
                    </a:cubicBezTo>
                    <a:cubicBezTo>
                      <a:pt x="993" y="1143"/>
                      <a:pt x="993" y="1171"/>
                      <a:pt x="975" y="1171"/>
                    </a:cubicBezTo>
                    <a:cubicBezTo>
                      <a:pt x="963" y="1171"/>
                      <a:pt x="957" y="1161"/>
                      <a:pt x="957" y="1148"/>
                    </a:cubicBezTo>
                    <a:cubicBezTo>
                      <a:pt x="957" y="1123"/>
                      <a:pt x="957" y="1097"/>
                      <a:pt x="947" y="1064"/>
                    </a:cubicBezTo>
                    <a:cubicBezTo>
                      <a:pt x="937" y="1029"/>
                      <a:pt x="914" y="985"/>
                      <a:pt x="815" y="975"/>
                    </a:cubicBezTo>
                    <a:cubicBezTo>
                      <a:pt x="747" y="968"/>
                      <a:pt x="495" y="963"/>
                      <a:pt x="452" y="963"/>
                    </a:cubicBezTo>
                    <a:cubicBezTo>
                      <a:pt x="440" y="963"/>
                      <a:pt x="434" y="970"/>
                      <a:pt x="434" y="980"/>
                    </a:cubicBezTo>
                    <a:lnTo>
                      <a:pt x="434" y="1204"/>
                    </a:lnTo>
                    <a:cubicBezTo>
                      <a:pt x="434" y="1290"/>
                      <a:pt x="432" y="1585"/>
                      <a:pt x="434" y="1638"/>
                    </a:cubicBezTo>
                    <a:cubicBezTo>
                      <a:pt x="442" y="1813"/>
                      <a:pt x="480" y="1846"/>
                      <a:pt x="729" y="1846"/>
                    </a:cubicBezTo>
                    <a:cubicBezTo>
                      <a:pt x="795" y="1846"/>
                      <a:pt x="907" y="1846"/>
                      <a:pt x="973" y="1818"/>
                    </a:cubicBezTo>
                    <a:cubicBezTo>
                      <a:pt x="1039" y="1790"/>
                      <a:pt x="1069" y="1739"/>
                      <a:pt x="1087" y="1635"/>
                    </a:cubicBezTo>
                    <a:cubicBezTo>
                      <a:pt x="1092" y="1607"/>
                      <a:pt x="1097" y="1597"/>
                      <a:pt x="1110" y="1597"/>
                    </a:cubicBezTo>
                    <a:cubicBezTo>
                      <a:pt x="1125" y="1597"/>
                      <a:pt x="1125" y="1618"/>
                      <a:pt x="1125" y="1635"/>
                    </a:cubicBezTo>
                    <a:cubicBezTo>
                      <a:pt x="1125" y="1656"/>
                      <a:pt x="1105" y="1829"/>
                      <a:pt x="1092" y="1882"/>
                    </a:cubicBezTo>
                    <a:cubicBezTo>
                      <a:pt x="1074" y="1948"/>
                      <a:pt x="1054" y="1948"/>
                      <a:pt x="955" y="1948"/>
                    </a:cubicBezTo>
                    <a:cubicBezTo>
                      <a:pt x="765" y="1948"/>
                      <a:pt x="625" y="1943"/>
                      <a:pt x="526" y="1940"/>
                    </a:cubicBezTo>
                    <a:cubicBezTo>
                      <a:pt x="427" y="1935"/>
                      <a:pt x="366" y="1933"/>
                      <a:pt x="328" y="1933"/>
                    </a:cubicBezTo>
                    <a:cubicBezTo>
                      <a:pt x="323" y="1933"/>
                      <a:pt x="280" y="1933"/>
                      <a:pt x="226" y="1935"/>
                    </a:cubicBezTo>
                    <a:cubicBezTo>
                      <a:pt x="176" y="1935"/>
                      <a:pt x="117" y="1940"/>
                      <a:pt x="79" y="1940"/>
                    </a:cubicBezTo>
                    <a:cubicBezTo>
                      <a:pt x="51" y="1940"/>
                      <a:pt x="38" y="1935"/>
                      <a:pt x="38" y="1920"/>
                    </a:cubicBezTo>
                    <a:cubicBezTo>
                      <a:pt x="38" y="1912"/>
                      <a:pt x="43" y="1904"/>
                      <a:pt x="59" y="1904"/>
                    </a:cubicBezTo>
                    <a:cubicBezTo>
                      <a:pt x="82" y="1904"/>
                      <a:pt x="112" y="1899"/>
                      <a:pt x="135" y="1894"/>
                    </a:cubicBezTo>
                    <a:cubicBezTo>
                      <a:pt x="186" y="1884"/>
                      <a:pt x="198" y="1829"/>
                      <a:pt x="209" y="1755"/>
                    </a:cubicBezTo>
                    <a:cubicBezTo>
                      <a:pt x="221" y="1648"/>
                      <a:pt x="221" y="1448"/>
                      <a:pt x="221" y="1204"/>
                    </a:cubicBezTo>
                    <a:lnTo>
                      <a:pt x="221" y="757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1200">
                  <a:solidFill>
                    <a:srgbClr val="000000"/>
                  </a:solidFill>
                  <a:latin typeface="Times New Roman" charset="0"/>
                  <a:ea typeface="+mn-ea"/>
                  <a:cs typeface="+mn-cs"/>
                </a:endParaRPr>
              </a:p>
            </p:txBody>
          </p:sp>
          <p:sp>
            <p:nvSpPr>
              <p:cNvPr id="235782" name="Freeform 262"/>
              <p:cNvSpPr>
                <a:spLocks noEditPoints="1"/>
              </p:cNvSpPr>
              <p:nvPr userDrawn="1"/>
            </p:nvSpPr>
            <p:spPr bwMode="black">
              <a:xfrm>
                <a:off x="420" y="3867"/>
                <a:ext cx="113" cy="114"/>
              </a:xfrm>
              <a:custGeom>
                <a:avLst/>
                <a:gdLst/>
                <a:ahLst/>
                <a:cxnLst>
                  <a:cxn ang="0">
                    <a:pos x="1150" y="1115"/>
                  </a:cxn>
                  <a:cxn ang="0">
                    <a:pos x="1161" y="1097"/>
                  </a:cxn>
                  <a:cxn ang="0">
                    <a:pos x="920" y="412"/>
                  </a:cxn>
                  <a:cxn ang="0">
                    <a:pos x="881" y="412"/>
                  </a:cxn>
                  <a:cxn ang="0">
                    <a:pos x="658" y="1097"/>
                  </a:cxn>
                  <a:cxn ang="0">
                    <a:pos x="665" y="1115"/>
                  </a:cxn>
                  <a:cxn ang="0">
                    <a:pos x="1150" y="1115"/>
                  </a:cxn>
                  <a:cxn ang="0">
                    <a:pos x="886" y="99"/>
                  </a:cxn>
                  <a:cxn ang="0">
                    <a:pos x="942" y="0"/>
                  </a:cxn>
                  <a:cxn ang="0">
                    <a:pos x="998" y="92"/>
                  </a:cxn>
                  <a:cxn ang="0">
                    <a:pos x="1590" y="1622"/>
                  </a:cxn>
                  <a:cxn ang="0">
                    <a:pos x="1808" y="1904"/>
                  </a:cxn>
                  <a:cxn ang="0">
                    <a:pos x="1910" y="1919"/>
                  </a:cxn>
                  <a:cxn ang="0">
                    <a:pos x="1935" y="1935"/>
                  </a:cxn>
                  <a:cxn ang="0">
                    <a:pos x="1884" y="1955"/>
                  </a:cxn>
                  <a:cxn ang="0">
                    <a:pos x="1486" y="1950"/>
                  </a:cxn>
                  <a:cxn ang="0">
                    <a:pos x="1409" y="1932"/>
                  </a:cxn>
                  <a:cxn ang="0">
                    <a:pos x="1427" y="1914"/>
                  </a:cxn>
                  <a:cxn ang="0">
                    <a:pos x="1442" y="1846"/>
                  </a:cxn>
                  <a:cxn ang="0">
                    <a:pos x="1206" y="1221"/>
                  </a:cxn>
                  <a:cxn ang="0">
                    <a:pos x="1183" y="1206"/>
                  </a:cxn>
                  <a:cxn ang="0">
                    <a:pos x="638" y="1206"/>
                  </a:cxn>
                  <a:cxn ang="0">
                    <a:pos x="612" y="1226"/>
                  </a:cxn>
                  <a:cxn ang="0">
                    <a:pos x="460" y="1676"/>
                  </a:cxn>
                  <a:cxn ang="0">
                    <a:pos x="424" y="1846"/>
                  </a:cxn>
                  <a:cxn ang="0">
                    <a:pos x="521" y="1919"/>
                  </a:cxn>
                  <a:cxn ang="0">
                    <a:pos x="546" y="1919"/>
                  </a:cxn>
                  <a:cxn ang="0">
                    <a:pos x="572" y="1935"/>
                  </a:cxn>
                  <a:cxn ang="0">
                    <a:pos x="533" y="1955"/>
                  </a:cxn>
                  <a:cxn ang="0">
                    <a:pos x="335" y="1948"/>
                  </a:cxn>
                  <a:cxn ang="0">
                    <a:pos x="49" y="1955"/>
                  </a:cxn>
                  <a:cxn ang="0">
                    <a:pos x="0" y="1935"/>
                  </a:cxn>
                  <a:cxn ang="0">
                    <a:pos x="23" y="1919"/>
                  </a:cxn>
                  <a:cxn ang="0">
                    <a:pos x="97" y="1914"/>
                  </a:cxn>
                  <a:cxn ang="0">
                    <a:pos x="310" y="1676"/>
                  </a:cxn>
                  <a:cxn ang="0">
                    <a:pos x="886" y="99"/>
                  </a:cxn>
                </a:cxnLst>
                <a:rect l="0" t="0" r="r" b="b"/>
                <a:pathLst>
                  <a:path w="1935" h="1955">
                    <a:moveTo>
                      <a:pt x="1150" y="1115"/>
                    </a:moveTo>
                    <a:cubicBezTo>
                      <a:pt x="1163" y="1115"/>
                      <a:pt x="1163" y="1107"/>
                      <a:pt x="1161" y="1097"/>
                    </a:cubicBezTo>
                    <a:lnTo>
                      <a:pt x="920" y="412"/>
                    </a:lnTo>
                    <a:cubicBezTo>
                      <a:pt x="907" y="373"/>
                      <a:pt x="894" y="373"/>
                      <a:pt x="881" y="412"/>
                    </a:cubicBezTo>
                    <a:lnTo>
                      <a:pt x="658" y="1097"/>
                    </a:lnTo>
                    <a:cubicBezTo>
                      <a:pt x="653" y="1110"/>
                      <a:pt x="658" y="1115"/>
                      <a:pt x="665" y="1115"/>
                    </a:cubicBezTo>
                    <a:lnTo>
                      <a:pt x="1150" y="1115"/>
                    </a:lnTo>
                    <a:close/>
                    <a:moveTo>
                      <a:pt x="886" y="99"/>
                    </a:moveTo>
                    <a:cubicBezTo>
                      <a:pt x="917" y="15"/>
                      <a:pt x="927" y="0"/>
                      <a:pt x="942" y="0"/>
                    </a:cubicBezTo>
                    <a:cubicBezTo>
                      <a:pt x="958" y="0"/>
                      <a:pt x="968" y="13"/>
                      <a:pt x="998" y="92"/>
                    </a:cubicBezTo>
                    <a:cubicBezTo>
                      <a:pt x="1036" y="188"/>
                      <a:pt x="1435" y="1237"/>
                      <a:pt x="1590" y="1622"/>
                    </a:cubicBezTo>
                    <a:cubicBezTo>
                      <a:pt x="1681" y="1849"/>
                      <a:pt x="1755" y="1889"/>
                      <a:pt x="1808" y="1904"/>
                    </a:cubicBezTo>
                    <a:cubicBezTo>
                      <a:pt x="1846" y="1917"/>
                      <a:pt x="1884" y="1919"/>
                      <a:pt x="1910" y="1919"/>
                    </a:cubicBezTo>
                    <a:cubicBezTo>
                      <a:pt x="1925" y="1919"/>
                      <a:pt x="1935" y="1922"/>
                      <a:pt x="1935" y="1935"/>
                    </a:cubicBezTo>
                    <a:cubicBezTo>
                      <a:pt x="1935" y="1950"/>
                      <a:pt x="1912" y="1955"/>
                      <a:pt x="1884" y="1955"/>
                    </a:cubicBezTo>
                    <a:cubicBezTo>
                      <a:pt x="1846" y="1955"/>
                      <a:pt x="1661" y="1955"/>
                      <a:pt x="1486" y="1950"/>
                    </a:cubicBezTo>
                    <a:cubicBezTo>
                      <a:pt x="1437" y="1948"/>
                      <a:pt x="1409" y="1948"/>
                      <a:pt x="1409" y="1932"/>
                    </a:cubicBezTo>
                    <a:cubicBezTo>
                      <a:pt x="1409" y="1922"/>
                      <a:pt x="1417" y="1917"/>
                      <a:pt x="1427" y="1914"/>
                    </a:cubicBezTo>
                    <a:cubicBezTo>
                      <a:pt x="1442" y="1909"/>
                      <a:pt x="1458" y="1887"/>
                      <a:pt x="1442" y="1846"/>
                    </a:cubicBezTo>
                    <a:lnTo>
                      <a:pt x="1206" y="1221"/>
                    </a:lnTo>
                    <a:cubicBezTo>
                      <a:pt x="1201" y="1211"/>
                      <a:pt x="1196" y="1206"/>
                      <a:pt x="1183" y="1206"/>
                    </a:cubicBezTo>
                    <a:lnTo>
                      <a:pt x="638" y="1206"/>
                    </a:lnTo>
                    <a:cubicBezTo>
                      <a:pt x="625" y="1206"/>
                      <a:pt x="617" y="1214"/>
                      <a:pt x="612" y="1226"/>
                    </a:cubicBezTo>
                    <a:lnTo>
                      <a:pt x="460" y="1676"/>
                    </a:lnTo>
                    <a:cubicBezTo>
                      <a:pt x="437" y="1739"/>
                      <a:pt x="424" y="1800"/>
                      <a:pt x="424" y="1846"/>
                    </a:cubicBezTo>
                    <a:cubicBezTo>
                      <a:pt x="424" y="1897"/>
                      <a:pt x="478" y="1919"/>
                      <a:pt x="521" y="1919"/>
                    </a:cubicBezTo>
                    <a:lnTo>
                      <a:pt x="546" y="1919"/>
                    </a:lnTo>
                    <a:cubicBezTo>
                      <a:pt x="564" y="1919"/>
                      <a:pt x="572" y="1925"/>
                      <a:pt x="572" y="1935"/>
                    </a:cubicBezTo>
                    <a:cubicBezTo>
                      <a:pt x="572" y="1950"/>
                      <a:pt x="556" y="1955"/>
                      <a:pt x="533" y="1955"/>
                    </a:cubicBezTo>
                    <a:cubicBezTo>
                      <a:pt x="473" y="1955"/>
                      <a:pt x="363" y="1948"/>
                      <a:pt x="335" y="1948"/>
                    </a:cubicBezTo>
                    <a:cubicBezTo>
                      <a:pt x="308" y="1948"/>
                      <a:pt x="168" y="1955"/>
                      <a:pt x="49" y="1955"/>
                    </a:cubicBezTo>
                    <a:cubicBezTo>
                      <a:pt x="16" y="1955"/>
                      <a:pt x="0" y="1950"/>
                      <a:pt x="0" y="1935"/>
                    </a:cubicBezTo>
                    <a:cubicBezTo>
                      <a:pt x="0" y="1925"/>
                      <a:pt x="11" y="1919"/>
                      <a:pt x="23" y="1919"/>
                    </a:cubicBezTo>
                    <a:cubicBezTo>
                      <a:pt x="41" y="1919"/>
                      <a:pt x="76" y="1917"/>
                      <a:pt x="97" y="1914"/>
                    </a:cubicBezTo>
                    <a:cubicBezTo>
                      <a:pt x="214" y="1899"/>
                      <a:pt x="264" y="1803"/>
                      <a:pt x="310" y="1676"/>
                    </a:cubicBezTo>
                    <a:lnTo>
                      <a:pt x="886" y="99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1200">
                  <a:solidFill>
                    <a:srgbClr val="000000"/>
                  </a:solidFill>
                  <a:latin typeface="Times New Roman" charset="0"/>
                  <a:ea typeface="+mn-ea"/>
                  <a:cs typeface="+mn-cs"/>
                </a:endParaRPr>
              </a:p>
            </p:txBody>
          </p:sp>
          <p:sp>
            <p:nvSpPr>
              <p:cNvPr id="235783" name="Freeform 263"/>
              <p:cNvSpPr>
                <a:spLocks noEditPoints="1"/>
              </p:cNvSpPr>
              <p:nvPr userDrawn="1"/>
            </p:nvSpPr>
            <p:spPr bwMode="black">
              <a:xfrm>
                <a:off x="541" y="3869"/>
                <a:ext cx="112" cy="112"/>
              </a:xfrm>
              <a:custGeom>
                <a:avLst/>
                <a:gdLst/>
                <a:ahLst/>
                <a:cxnLst>
                  <a:cxn ang="0">
                    <a:pos x="424" y="957"/>
                  </a:cxn>
                  <a:cxn ang="0">
                    <a:pos x="442" y="987"/>
                  </a:cxn>
                  <a:cxn ang="0">
                    <a:pos x="709" y="1028"/>
                  </a:cxn>
                  <a:cxn ang="0">
                    <a:pos x="899" y="980"/>
                  </a:cxn>
                  <a:cxn ang="0">
                    <a:pos x="1054" y="589"/>
                  </a:cxn>
                  <a:cxn ang="0">
                    <a:pos x="614" y="81"/>
                  </a:cxn>
                  <a:cxn ang="0">
                    <a:pos x="445" y="96"/>
                  </a:cxn>
                  <a:cxn ang="0">
                    <a:pos x="424" y="127"/>
                  </a:cxn>
                  <a:cxn ang="0">
                    <a:pos x="424" y="957"/>
                  </a:cxn>
                  <a:cxn ang="0">
                    <a:pos x="221" y="736"/>
                  </a:cxn>
                  <a:cxn ang="0">
                    <a:pos x="216" y="188"/>
                  </a:cxn>
                  <a:cxn ang="0">
                    <a:pos x="107" y="43"/>
                  </a:cxn>
                  <a:cxn ang="0">
                    <a:pos x="21" y="35"/>
                  </a:cxn>
                  <a:cxn ang="0">
                    <a:pos x="0" y="20"/>
                  </a:cxn>
                  <a:cxn ang="0">
                    <a:pos x="41" y="0"/>
                  </a:cxn>
                  <a:cxn ang="0">
                    <a:pos x="328" y="7"/>
                  </a:cxn>
                  <a:cxn ang="0">
                    <a:pos x="627" y="0"/>
                  </a:cxn>
                  <a:cxn ang="0">
                    <a:pos x="1092" y="111"/>
                  </a:cxn>
                  <a:cxn ang="0">
                    <a:pos x="1267" y="457"/>
                  </a:cxn>
                  <a:cxn ang="0">
                    <a:pos x="960" y="1043"/>
                  </a:cxn>
                  <a:cxn ang="0">
                    <a:pos x="1488" y="1693"/>
                  </a:cxn>
                  <a:cxn ang="0">
                    <a:pos x="1798" y="1876"/>
                  </a:cxn>
                  <a:cxn ang="0">
                    <a:pos x="1897" y="1883"/>
                  </a:cxn>
                  <a:cxn ang="0">
                    <a:pos x="1919" y="1899"/>
                  </a:cxn>
                  <a:cxn ang="0">
                    <a:pos x="1859" y="1919"/>
                  </a:cxn>
                  <a:cxn ang="0">
                    <a:pos x="1678" y="1919"/>
                  </a:cxn>
                  <a:cxn ang="0">
                    <a:pos x="1407" y="1871"/>
                  </a:cxn>
                  <a:cxn ang="0">
                    <a:pos x="1064" y="1498"/>
                  </a:cxn>
                  <a:cxn ang="0">
                    <a:pos x="787" y="1122"/>
                  </a:cxn>
                  <a:cxn ang="0">
                    <a:pos x="754" y="1107"/>
                  </a:cxn>
                  <a:cxn ang="0">
                    <a:pos x="442" y="1102"/>
                  </a:cxn>
                  <a:cxn ang="0">
                    <a:pos x="424" y="1122"/>
                  </a:cxn>
                  <a:cxn ang="0">
                    <a:pos x="424" y="1183"/>
                  </a:cxn>
                  <a:cxn ang="0">
                    <a:pos x="437" y="1734"/>
                  </a:cxn>
                  <a:cxn ang="0">
                    <a:pos x="536" y="1873"/>
                  </a:cxn>
                  <a:cxn ang="0">
                    <a:pos x="650" y="1883"/>
                  </a:cxn>
                  <a:cxn ang="0">
                    <a:pos x="670" y="1899"/>
                  </a:cxn>
                  <a:cxn ang="0">
                    <a:pos x="630" y="1919"/>
                  </a:cxn>
                  <a:cxn ang="0">
                    <a:pos x="318" y="1912"/>
                  </a:cxn>
                  <a:cxn ang="0">
                    <a:pos x="79" y="1919"/>
                  </a:cxn>
                  <a:cxn ang="0">
                    <a:pos x="38" y="1899"/>
                  </a:cxn>
                  <a:cxn ang="0">
                    <a:pos x="59" y="1883"/>
                  </a:cxn>
                  <a:cxn ang="0">
                    <a:pos x="135" y="1873"/>
                  </a:cxn>
                  <a:cxn ang="0">
                    <a:pos x="208" y="1734"/>
                  </a:cxn>
                  <a:cxn ang="0">
                    <a:pos x="221" y="1183"/>
                  </a:cxn>
                  <a:cxn ang="0">
                    <a:pos x="221" y="736"/>
                  </a:cxn>
                </a:cxnLst>
                <a:rect l="0" t="0" r="r" b="b"/>
                <a:pathLst>
                  <a:path w="1919" h="1919">
                    <a:moveTo>
                      <a:pt x="424" y="957"/>
                    </a:moveTo>
                    <a:cubicBezTo>
                      <a:pt x="424" y="970"/>
                      <a:pt x="429" y="980"/>
                      <a:pt x="442" y="987"/>
                    </a:cubicBezTo>
                    <a:cubicBezTo>
                      <a:pt x="480" y="1010"/>
                      <a:pt x="597" y="1028"/>
                      <a:pt x="709" y="1028"/>
                    </a:cubicBezTo>
                    <a:cubicBezTo>
                      <a:pt x="769" y="1028"/>
                      <a:pt x="841" y="1020"/>
                      <a:pt x="899" y="980"/>
                    </a:cubicBezTo>
                    <a:cubicBezTo>
                      <a:pt x="988" y="919"/>
                      <a:pt x="1054" y="782"/>
                      <a:pt x="1054" y="589"/>
                    </a:cubicBezTo>
                    <a:cubicBezTo>
                      <a:pt x="1054" y="271"/>
                      <a:pt x="886" y="81"/>
                      <a:pt x="614" y="81"/>
                    </a:cubicBezTo>
                    <a:cubicBezTo>
                      <a:pt x="538" y="81"/>
                      <a:pt x="470" y="89"/>
                      <a:pt x="445" y="96"/>
                    </a:cubicBezTo>
                    <a:cubicBezTo>
                      <a:pt x="432" y="101"/>
                      <a:pt x="424" y="111"/>
                      <a:pt x="424" y="127"/>
                    </a:cubicBezTo>
                    <a:lnTo>
                      <a:pt x="424" y="957"/>
                    </a:lnTo>
                    <a:close/>
                    <a:moveTo>
                      <a:pt x="221" y="736"/>
                    </a:moveTo>
                    <a:cubicBezTo>
                      <a:pt x="221" y="340"/>
                      <a:pt x="221" y="269"/>
                      <a:pt x="216" y="188"/>
                    </a:cubicBezTo>
                    <a:cubicBezTo>
                      <a:pt x="211" y="101"/>
                      <a:pt x="191" y="61"/>
                      <a:pt x="107" y="43"/>
                    </a:cubicBezTo>
                    <a:cubicBezTo>
                      <a:pt x="87" y="38"/>
                      <a:pt x="43" y="35"/>
                      <a:pt x="21" y="35"/>
                    </a:cubicBezTo>
                    <a:cubicBezTo>
                      <a:pt x="10" y="35"/>
                      <a:pt x="0" y="30"/>
                      <a:pt x="0" y="20"/>
                    </a:cubicBezTo>
                    <a:cubicBezTo>
                      <a:pt x="0" y="5"/>
                      <a:pt x="13" y="0"/>
                      <a:pt x="41" y="0"/>
                    </a:cubicBezTo>
                    <a:cubicBezTo>
                      <a:pt x="155" y="0"/>
                      <a:pt x="315" y="7"/>
                      <a:pt x="328" y="7"/>
                    </a:cubicBezTo>
                    <a:cubicBezTo>
                      <a:pt x="356" y="7"/>
                      <a:pt x="549" y="0"/>
                      <a:pt x="627" y="0"/>
                    </a:cubicBezTo>
                    <a:cubicBezTo>
                      <a:pt x="787" y="0"/>
                      <a:pt x="957" y="15"/>
                      <a:pt x="1092" y="111"/>
                    </a:cubicBezTo>
                    <a:cubicBezTo>
                      <a:pt x="1155" y="157"/>
                      <a:pt x="1267" y="282"/>
                      <a:pt x="1267" y="457"/>
                    </a:cubicBezTo>
                    <a:cubicBezTo>
                      <a:pt x="1267" y="645"/>
                      <a:pt x="1188" y="832"/>
                      <a:pt x="960" y="1043"/>
                    </a:cubicBezTo>
                    <a:cubicBezTo>
                      <a:pt x="1168" y="1310"/>
                      <a:pt x="1341" y="1536"/>
                      <a:pt x="1488" y="1693"/>
                    </a:cubicBezTo>
                    <a:cubicBezTo>
                      <a:pt x="1625" y="1838"/>
                      <a:pt x="1734" y="1866"/>
                      <a:pt x="1798" y="1876"/>
                    </a:cubicBezTo>
                    <a:cubicBezTo>
                      <a:pt x="1846" y="1883"/>
                      <a:pt x="1881" y="1883"/>
                      <a:pt x="1897" y="1883"/>
                    </a:cubicBezTo>
                    <a:cubicBezTo>
                      <a:pt x="1909" y="1883"/>
                      <a:pt x="1919" y="1891"/>
                      <a:pt x="1919" y="1899"/>
                    </a:cubicBezTo>
                    <a:cubicBezTo>
                      <a:pt x="1919" y="1914"/>
                      <a:pt x="1904" y="1919"/>
                      <a:pt x="1859" y="1919"/>
                    </a:cubicBezTo>
                    <a:lnTo>
                      <a:pt x="1678" y="1919"/>
                    </a:lnTo>
                    <a:cubicBezTo>
                      <a:pt x="1536" y="1919"/>
                      <a:pt x="1473" y="1907"/>
                      <a:pt x="1407" y="1871"/>
                    </a:cubicBezTo>
                    <a:cubicBezTo>
                      <a:pt x="1297" y="1813"/>
                      <a:pt x="1209" y="1688"/>
                      <a:pt x="1064" y="1498"/>
                    </a:cubicBezTo>
                    <a:cubicBezTo>
                      <a:pt x="957" y="1358"/>
                      <a:pt x="838" y="1188"/>
                      <a:pt x="787" y="1122"/>
                    </a:cubicBezTo>
                    <a:cubicBezTo>
                      <a:pt x="777" y="1112"/>
                      <a:pt x="769" y="1107"/>
                      <a:pt x="754" y="1107"/>
                    </a:cubicBezTo>
                    <a:lnTo>
                      <a:pt x="442" y="1102"/>
                    </a:lnTo>
                    <a:cubicBezTo>
                      <a:pt x="429" y="1102"/>
                      <a:pt x="424" y="1109"/>
                      <a:pt x="424" y="1122"/>
                    </a:cubicBezTo>
                    <a:lnTo>
                      <a:pt x="424" y="1183"/>
                    </a:lnTo>
                    <a:cubicBezTo>
                      <a:pt x="424" y="1427"/>
                      <a:pt x="424" y="1627"/>
                      <a:pt x="437" y="1734"/>
                    </a:cubicBezTo>
                    <a:cubicBezTo>
                      <a:pt x="445" y="1808"/>
                      <a:pt x="460" y="1863"/>
                      <a:pt x="536" y="1873"/>
                    </a:cubicBezTo>
                    <a:cubicBezTo>
                      <a:pt x="571" y="1878"/>
                      <a:pt x="627" y="1883"/>
                      <a:pt x="650" y="1883"/>
                    </a:cubicBezTo>
                    <a:cubicBezTo>
                      <a:pt x="665" y="1883"/>
                      <a:pt x="670" y="1891"/>
                      <a:pt x="670" y="1899"/>
                    </a:cubicBezTo>
                    <a:cubicBezTo>
                      <a:pt x="670" y="1912"/>
                      <a:pt x="658" y="1919"/>
                      <a:pt x="630" y="1919"/>
                    </a:cubicBezTo>
                    <a:cubicBezTo>
                      <a:pt x="490" y="1919"/>
                      <a:pt x="330" y="1912"/>
                      <a:pt x="318" y="1912"/>
                    </a:cubicBezTo>
                    <a:cubicBezTo>
                      <a:pt x="315" y="1912"/>
                      <a:pt x="155" y="1919"/>
                      <a:pt x="79" y="1919"/>
                    </a:cubicBezTo>
                    <a:cubicBezTo>
                      <a:pt x="51" y="1919"/>
                      <a:pt x="38" y="1914"/>
                      <a:pt x="38" y="1899"/>
                    </a:cubicBezTo>
                    <a:cubicBezTo>
                      <a:pt x="38" y="1891"/>
                      <a:pt x="43" y="1883"/>
                      <a:pt x="59" y="1883"/>
                    </a:cubicBezTo>
                    <a:cubicBezTo>
                      <a:pt x="82" y="1883"/>
                      <a:pt x="112" y="1878"/>
                      <a:pt x="135" y="1873"/>
                    </a:cubicBezTo>
                    <a:cubicBezTo>
                      <a:pt x="185" y="1863"/>
                      <a:pt x="198" y="1808"/>
                      <a:pt x="208" y="1734"/>
                    </a:cubicBezTo>
                    <a:cubicBezTo>
                      <a:pt x="221" y="1627"/>
                      <a:pt x="221" y="1427"/>
                      <a:pt x="221" y="1183"/>
                    </a:cubicBezTo>
                    <a:lnTo>
                      <a:pt x="221" y="736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1200">
                  <a:solidFill>
                    <a:srgbClr val="000000"/>
                  </a:solidFill>
                  <a:latin typeface="Times New Roman" charset="0"/>
                  <a:ea typeface="+mn-ea"/>
                  <a:cs typeface="+mn-cs"/>
                </a:endParaRPr>
              </a:p>
            </p:txBody>
          </p:sp>
          <p:sp>
            <p:nvSpPr>
              <p:cNvPr id="235784" name="Freeform 264"/>
              <p:cNvSpPr>
                <a:spLocks/>
              </p:cNvSpPr>
              <p:nvPr userDrawn="1"/>
            </p:nvSpPr>
            <p:spPr bwMode="black">
              <a:xfrm>
                <a:off x="653" y="3867"/>
                <a:ext cx="57" cy="116"/>
              </a:xfrm>
              <a:custGeom>
                <a:avLst/>
                <a:gdLst/>
                <a:ahLst/>
                <a:cxnLst>
                  <a:cxn ang="0">
                    <a:pos x="38" y="1922"/>
                  </a:cxn>
                  <a:cxn ang="0">
                    <a:pos x="0" y="1826"/>
                  </a:cxn>
                  <a:cxn ang="0">
                    <a:pos x="13" y="1556"/>
                  </a:cxn>
                  <a:cxn ang="0">
                    <a:pos x="33" y="1516"/>
                  </a:cxn>
                  <a:cxn ang="0">
                    <a:pos x="51" y="1544"/>
                  </a:cxn>
                  <a:cxn ang="0">
                    <a:pos x="59" y="1638"/>
                  </a:cxn>
                  <a:cxn ang="0">
                    <a:pos x="434" y="1897"/>
                  </a:cxn>
                  <a:cxn ang="0">
                    <a:pos x="797" y="1559"/>
                  </a:cxn>
                  <a:cxn ang="0">
                    <a:pos x="506" y="1102"/>
                  </a:cxn>
                  <a:cxn ang="0">
                    <a:pos x="391" y="1008"/>
                  </a:cxn>
                  <a:cxn ang="0">
                    <a:pos x="61" y="457"/>
                  </a:cxn>
                  <a:cxn ang="0">
                    <a:pos x="587" y="0"/>
                  </a:cxn>
                  <a:cxn ang="0">
                    <a:pos x="823" y="26"/>
                  </a:cxn>
                  <a:cxn ang="0">
                    <a:pos x="912" y="38"/>
                  </a:cxn>
                  <a:cxn ang="0">
                    <a:pos x="937" y="56"/>
                  </a:cxn>
                  <a:cxn ang="0">
                    <a:pos x="927" y="325"/>
                  </a:cxn>
                  <a:cxn ang="0">
                    <a:pos x="909" y="384"/>
                  </a:cxn>
                  <a:cxn ang="0">
                    <a:pos x="889" y="351"/>
                  </a:cxn>
                  <a:cxn ang="0">
                    <a:pos x="856" y="224"/>
                  </a:cxn>
                  <a:cxn ang="0">
                    <a:pos x="539" y="89"/>
                  </a:cxn>
                  <a:cxn ang="0">
                    <a:pos x="226" y="384"/>
                  </a:cxn>
                  <a:cxn ang="0">
                    <a:pos x="536" y="810"/>
                  </a:cxn>
                  <a:cxn ang="0">
                    <a:pos x="607" y="866"/>
                  </a:cxn>
                  <a:cxn ang="0">
                    <a:pos x="978" y="1463"/>
                  </a:cxn>
                  <a:cxn ang="0">
                    <a:pos x="762" y="1884"/>
                  </a:cxn>
                  <a:cxn ang="0">
                    <a:pos x="379" y="1991"/>
                  </a:cxn>
                  <a:cxn ang="0">
                    <a:pos x="38" y="1922"/>
                  </a:cxn>
                </a:cxnLst>
                <a:rect l="0" t="0" r="r" b="b"/>
                <a:pathLst>
                  <a:path w="978" h="1991">
                    <a:moveTo>
                      <a:pt x="38" y="1922"/>
                    </a:moveTo>
                    <a:cubicBezTo>
                      <a:pt x="3" y="1904"/>
                      <a:pt x="0" y="1894"/>
                      <a:pt x="0" y="1826"/>
                    </a:cubicBezTo>
                    <a:cubicBezTo>
                      <a:pt x="0" y="1699"/>
                      <a:pt x="11" y="1597"/>
                      <a:pt x="13" y="1556"/>
                    </a:cubicBezTo>
                    <a:cubicBezTo>
                      <a:pt x="16" y="1529"/>
                      <a:pt x="21" y="1516"/>
                      <a:pt x="33" y="1516"/>
                    </a:cubicBezTo>
                    <a:cubicBezTo>
                      <a:pt x="49" y="1516"/>
                      <a:pt x="51" y="1524"/>
                      <a:pt x="51" y="1544"/>
                    </a:cubicBezTo>
                    <a:cubicBezTo>
                      <a:pt x="51" y="1567"/>
                      <a:pt x="51" y="1602"/>
                      <a:pt x="59" y="1638"/>
                    </a:cubicBezTo>
                    <a:cubicBezTo>
                      <a:pt x="97" y="1826"/>
                      <a:pt x="264" y="1897"/>
                      <a:pt x="434" y="1897"/>
                    </a:cubicBezTo>
                    <a:cubicBezTo>
                      <a:pt x="678" y="1897"/>
                      <a:pt x="797" y="1722"/>
                      <a:pt x="797" y="1559"/>
                    </a:cubicBezTo>
                    <a:cubicBezTo>
                      <a:pt x="797" y="1384"/>
                      <a:pt x="724" y="1282"/>
                      <a:pt x="506" y="1102"/>
                    </a:cubicBezTo>
                    <a:lnTo>
                      <a:pt x="391" y="1008"/>
                    </a:lnTo>
                    <a:cubicBezTo>
                      <a:pt x="122" y="787"/>
                      <a:pt x="61" y="630"/>
                      <a:pt x="61" y="457"/>
                    </a:cubicBezTo>
                    <a:cubicBezTo>
                      <a:pt x="61" y="185"/>
                      <a:pt x="264" y="0"/>
                      <a:pt x="587" y="0"/>
                    </a:cubicBezTo>
                    <a:cubicBezTo>
                      <a:pt x="686" y="0"/>
                      <a:pt x="759" y="10"/>
                      <a:pt x="823" y="26"/>
                    </a:cubicBezTo>
                    <a:cubicBezTo>
                      <a:pt x="871" y="36"/>
                      <a:pt x="891" y="38"/>
                      <a:pt x="912" y="38"/>
                    </a:cubicBezTo>
                    <a:cubicBezTo>
                      <a:pt x="932" y="38"/>
                      <a:pt x="937" y="43"/>
                      <a:pt x="937" y="56"/>
                    </a:cubicBezTo>
                    <a:cubicBezTo>
                      <a:pt x="937" y="69"/>
                      <a:pt x="927" y="153"/>
                      <a:pt x="927" y="325"/>
                    </a:cubicBezTo>
                    <a:cubicBezTo>
                      <a:pt x="927" y="366"/>
                      <a:pt x="922" y="384"/>
                      <a:pt x="909" y="384"/>
                    </a:cubicBezTo>
                    <a:cubicBezTo>
                      <a:pt x="894" y="384"/>
                      <a:pt x="891" y="371"/>
                      <a:pt x="889" y="351"/>
                    </a:cubicBezTo>
                    <a:cubicBezTo>
                      <a:pt x="886" y="320"/>
                      <a:pt x="871" y="252"/>
                      <a:pt x="856" y="224"/>
                    </a:cubicBezTo>
                    <a:cubicBezTo>
                      <a:pt x="841" y="196"/>
                      <a:pt x="772" y="89"/>
                      <a:pt x="539" y="89"/>
                    </a:cubicBezTo>
                    <a:cubicBezTo>
                      <a:pt x="363" y="89"/>
                      <a:pt x="226" y="198"/>
                      <a:pt x="226" y="384"/>
                    </a:cubicBezTo>
                    <a:cubicBezTo>
                      <a:pt x="226" y="528"/>
                      <a:pt x="292" y="620"/>
                      <a:pt x="536" y="810"/>
                    </a:cubicBezTo>
                    <a:lnTo>
                      <a:pt x="607" y="866"/>
                    </a:lnTo>
                    <a:cubicBezTo>
                      <a:pt x="907" y="1102"/>
                      <a:pt x="978" y="1259"/>
                      <a:pt x="978" y="1463"/>
                    </a:cubicBezTo>
                    <a:cubicBezTo>
                      <a:pt x="978" y="1567"/>
                      <a:pt x="937" y="1760"/>
                      <a:pt x="762" y="1884"/>
                    </a:cubicBezTo>
                    <a:cubicBezTo>
                      <a:pt x="653" y="1960"/>
                      <a:pt x="516" y="1991"/>
                      <a:pt x="379" y="1991"/>
                    </a:cubicBezTo>
                    <a:cubicBezTo>
                      <a:pt x="259" y="1991"/>
                      <a:pt x="143" y="1973"/>
                      <a:pt x="38" y="1922"/>
                    </a:cubicBezTo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1200">
                  <a:solidFill>
                    <a:srgbClr val="000000"/>
                  </a:solidFill>
                  <a:latin typeface="Times New Roman" charset="0"/>
                  <a:ea typeface="+mn-ea"/>
                  <a:cs typeface="+mn-cs"/>
                </a:endParaRPr>
              </a:p>
            </p:txBody>
          </p:sp>
          <p:sp>
            <p:nvSpPr>
              <p:cNvPr id="235785" name="Freeform 265"/>
              <p:cNvSpPr>
                <a:spLocks/>
              </p:cNvSpPr>
              <p:nvPr userDrawn="1"/>
            </p:nvSpPr>
            <p:spPr bwMode="black">
              <a:xfrm>
                <a:off x="784" y="3869"/>
                <a:ext cx="116" cy="112"/>
              </a:xfrm>
              <a:custGeom>
                <a:avLst/>
                <a:gdLst/>
                <a:ahLst/>
                <a:cxnLst>
                  <a:cxn ang="0">
                    <a:pos x="1755" y="1183"/>
                  </a:cxn>
                  <a:cxn ang="0">
                    <a:pos x="1767" y="1734"/>
                  </a:cxn>
                  <a:cxn ang="0">
                    <a:pos x="1866" y="1873"/>
                  </a:cxn>
                  <a:cxn ang="0">
                    <a:pos x="1981" y="1883"/>
                  </a:cxn>
                  <a:cxn ang="0">
                    <a:pos x="2001" y="1899"/>
                  </a:cxn>
                  <a:cxn ang="0">
                    <a:pos x="1960" y="1919"/>
                  </a:cxn>
                  <a:cxn ang="0">
                    <a:pos x="1648" y="1912"/>
                  </a:cxn>
                  <a:cxn ang="0">
                    <a:pos x="1399" y="1919"/>
                  </a:cxn>
                  <a:cxn ang="0">
                    <a:pos x="1358" y="1899"/>
                  </a:cxn>
                  <a:cxn ang="0">
                    <a:pos x="1379" y="1883"/>
                  </a:cxn>
                  <a:cxn ang="0">
                    <a:pos x="1455" y="1873"/>
                  </a:cxn>
                  <a:cxn ang="0">
                    <a:pos x="1529" y="1734"/>
                  </a:cxn>
                  <a:cxn ang="0">
                    <a:pos x="1541" y="1183"/>
                  </a:cxn>
                  <a:cxn ang="0">
                    <a:pos x="1541" y="916"/>
                  </a:cxn>
                  <a:cxn ang="0">
                    <a:pos x="1526" y="901"/>
                  </a:cxn>
                  <a:cxn ang="0">
                    <a:pos x="450" y="901"/>
                  </a:cxn>
                  <a:cxn ang="0">
                    <a:pos x="434" y="916"/>
                  </a:cxn>
                  <a:cxn ang="0">
                    <a:pos x="434" y="1183"/>
                  </a:cxn>
                  <a:cxn ang="0">
                    <a:pos x="447" y="1734"/>
                  </a:cxn>
                  <a:cxn ang="0">
                    <a:pos x="546" y="1873"/>
                  </a:cxn>
                  <a:cxn ang="0">
                    <a:pos x="660" y="1883"/>
                  </a:cxn>
                  <a:cxn ang="0">
                    <a:pos x="681" y="1899"/>
                  </a:cxn>
                  <a:cxn ang="0">
                    <a:pos x="640" y="1919"/>
                  </a:cxn>
                  <a:cxn ang="0">
                    <a:pos x="328" y="1912"/>
                  </a:cxn>
                  <a:cxn ang="0">
                    <a:pos x="79" y="1919"/>
                  </a:cxn>
                  <a:cxn ang="0">
                    <a:pos x="38" y="1899"/>
                  </a:cxn>
                  <a:cxn ang="0">
                    <a:pos x="59" y="1883"/>
                  </a:cxn>
                  <a:cxn ang="0">
                    <a:pos x="135" y="1873"/>
                  </a:cxn>
                  <a:cxn ang="0">
                    <a:pos x="208" y="1734"/>
                  </a:cxn>
                  <a:cxn ang="0">
                    <a:pos x="221" y="1183"/>
                  </a:cxn>
                  <a:cxn ang="0">
                    <a:pos x="221" y="736"/>
                  </a:cxn>
                  <a:cxn ang="0">
                    <a:pos x="216" y="188"/>
                  </a:cxn>
                  <a:cxn ang="0">
                    <a:pos x="107" y="43"/>
                  </a:cxn>
                  <a:cxn ang="0">
                    <a:pos x="21" y="35"/>
                  </a:cxn>
                  <a:cxn ang="0">
                    <a:pos x="0" y="20"/>
                  </a:cxn>
                  <a:cxn ang="0">
                    <a:pos x="41" y="0"/>
                  </a:cxn>
                  <a:cxn ang="0">
                    <a:pos x="328" y="7"/>
                  </a:cxn>
                  <a:cxn ang="0">
                    <a:pos x="577" y="0"/>
                  </a:cxn>
                  <a:cxn ang="0">
                    <a:pos x="617" y="20"/>
                  </a:cxn>
                  <a:cxn ang="0">
                    <a:pos x="597" y="35"/>
                  </a:cxn>
                  <a:cxn ang="0">
                    <a:pos x="533" y="43"/>
                  </a:cxn>
                  <a:cxn ang="0">
                    <a:pos x="440" y="188"/>
                  </a:cxn>
                  <a:cxn ang="0">
                    <a:pos x="434" y="736"/>
                  </a:cxn>
                  <a:cxn ang="0">
                    <a:pos x="434" y="789"/>
                  </a:cxn>
                  <a:cxn ang="0">
                    <a:pos x="450" y="804"/>
                  </a:cxn>
                  <a:cxn ang="0">
                    <a:pos x="1526" y="804"/>
                  </a:cxn>
                  <a:cxn ang="0">
                    <a:pos x="1541" y="789"/>
                  </a:cxn>
                  <a:cxn ang="0">
                    <a:pos x="1541" y="736"/>
                  </a:cxn>
                  <a:cxn ang="0">
                    <a:pos x="1536" y="188"/>
                  </a:cxn>
                  <a:cxn ang="0">
                    <a:pos x="1427" y="43"/>
                  </a:cxn>
                  <a:cxn ang="0">
                    <a:pos x="1341" y="35"/>
                  </a:cxn>
                  <a:cxn ang="0">
                    <a:pos x="1320" y="20"/>
                  </a:cxn>
                  <a:cxn ang="0">
                    <a:pos x="1361" y="0"/>
                  </a:cxn>
                  <a:cxn ang="0">
                    <a:pos x="1648" y="7"/>
                  </a:cxn>
                  <a:cxn ang="0">
                    <a:pos x="1897" y="0"/>
                  </a:cxn>
                  <a:cxn ang="0">
                    <a:pos x="1937" y="20"/>
                  </a:cxn>
                  <a:cxn ang="0">
                    <a:pos x="1917" y="35"/>
                  </a:cxn>
                  <a:cxn ang="0">
                    <a:pos x="1854" y="43"/>
                  </a:cxn>
                  <a:cxn ang="0">
                    <a:pos x="1760" y="188"/>
                  </a:cxn>
                  <a:cxn ang="0">
                    <a:pos x="1755" y="736"/>
                  </a:cxn>
                  <a:cxn ang="0">
                    <a:pos x="1755" y="1183"/>
                  </a:cxn>
                </a:cxnLst>
                <a:rect l="0" t="0" r="r" b="b"/>
                <a:pathLst>
                  <a:path w="2001" h="1919">
                    <a:moveTo>
                      <a:pt x="1755" y="1183"/>
                    </a:moveTo>
                    <a:cubicBezTo>
                      <a:pt x="1755" y="1427"/>
                      <a:pt x="1755" y="1627"/>
                      <a:pt x="1767" y="1734"/>
                    </a:cubicBezTo>
                    <a:cubicBezTo>
                      <a:pt x="1775" y="1808"/>
                      <a:pt x="1790" y="1863"/>
                      <a:pt x="1866" y="1873"/>
                    </a:cubicBezTo>
                    <a:cubicBezTo>
                      <a:pt x="1902" y="1878"/>
                      <a:pt x="1958" y="1883"/>
                      <a:pt x="1981" y="1883"/>
                    </a:cubicBezTo>
                    <a:cubicBezTo>
                      <a:pt x="1996" y="1883"/>
                      <a:pt x="2001" y="1891"/>
                      <a:pt x="2001" y="1899"/>
                    </a:cubicBezTo>
                    <a:cubicBezTo>
                      <a:pt x="2001" y="1912"/>
                      <a:pt x="1988" y="1919"/>
                      <a:pt x="1960" y="1919"/>
                    </a:cubicBezTo>
                    <a:cubicBezTo>
                      <a:pt x="1821" y="1919"/>
                      <a:pt x="1661" y="1912"/>
                      <a:pt x="1648" y="1912"/>
                    </a:cubicBezTo>
                    <a:cubicBezTo>
                      <a:pt x="1635" y="1912"/>
                      <a:pt x="1475" y="1919"/>
                      <a:pt x="1399" y="1919"/>
                    </a:cubicBezTo>
                    <a:cubicBezTo>
                      <a:pt x="1371" y="1919"/>
                      <a:pt x="1358" y="1914"/>
                      <a:pt x="1358" y="1899"/>
                    </a:cubicBezTo>
                    <a:cubicBezTo>
                      <a:pt x="1358" y="1891"/>
                      <a:pt x="1364" y="1883"/>
                      <a:pt x="1379" y="1883"/>
                    </a:cubicBezTo>
                    <a:cubicBezTo>
                      <a:pt x="1402" y="1883"/>
                      <a:pt x="1432" y="1878"/>
                      <a:pt x="1455" y="1873"/>
                    </a:cubicBezTo>
                    <a:cubicBezTo>
                      <a:pt x="1506" y="1863"/>
                      <a:pt x="1519" y="1808"/>
                      <a:pt x="1529" y="1734"/>
                    </a:cubicBezTo>
                    <a:cubicBezTo>
                      <a:pt x="1541" y="1627"/>
                      <a:pt x="1541" y="1427"/>
                      <a:pt x="1541" y="1183"/>
                    </a:cubicBezTo>
                    <a:lnTo>
                      <a:pt x="1541" y="916"/>
                    </a:lnTo>
                    <a:cubicBezTo>
                      <a:pt x="1541" y="906"/>
                      <a:pt x="1534" y="901"/>
                      <a:pt x="1526" y="901"/>
                    </a:cubicBezTo>
                    <a:lnTo>
                      <a:pt x="450" y="901"/>
                    </a:lnTo>
                    <a:cubicBezTo>
                      <a:pt x="442" y="901"/>
                      <a:pt x="434" y="904"/>
                      <a:pt x="434" y="916"/>
                    </a:cubicBezTo>
                    <a:lnTo>
                      <a:pt x="434" y="1183"/>
                    </a:lnTo>
                    <a:cubicBezTo>
                      <a:pt x="434" y="1427"/>
                      <a:pt x="434" y="1627"/>
                      <a:pt x="447" y="1734"/>
                    </a:cubicBezTo>
                    <a:cubicBezTo>
                      <a:pt x="455" y="1808"/>
                      <a:pt x="470" y="1863"/>
                      <a:pt x="546" y="1873"/>
                    </a:cubicBezTo>
                    <a:cubicBezTo>
                      <a:pt x="582" y="1878"/>
                      <a:pt x="638" y="1883"/>
                      <a:pt x="660" y="1883"/>
                    </a:cubicBezTo>
                    <a:cubicBezTo>
                      <a:pt x="675" y="1883"/>
                      <a:pt x="681" y="1891"/>
                      <a:pt x="681" y="1899"/>
                    </a:cubicBezTo>
                    <a:cubicBezTo>
                      <a:pt x="681" y="1912"/>
                      <a:pt x="668" y="1919"/>
                      <a:pt x="640" y="1919"/>
                    </a:cubicBezTo>
                    <a:cubicBezTo>
                      <a:pt x="500" y="1919"/>
                      <a:pt x="340" y="1912"/>
                      <a:pt x="328" y="1912"/>
                    </a:cubicBezTo>
                    <a:cubicBezTo>
                      <a:pt x="315" y="1912"/>
                      <a:pt x="155" y="1919"/>
                      <a:pt x="79" y="1919"/>
                    </a:cubicBezTo>
                    <a:cubicBezTo>
                      <a:pt x="51" y="1919"/>
                      <a:pt x="38" y="1914"/>
                      <a:pt x="38" y="1899"/>
                    </a:cubicBezTo>
                    <a:cubicBezTo>
                      <a:pt x="38" y="1891"/>
                      <a:pt x="43" y="1883"/>
                      <a:pt x="59" y="1883"/>
                    </a:cubicBezTo>
                    <a:cubicBezTo>
                      <a:pt x="82" y="1883"/>
                      <a:pt x="112" y="1878"/>
                      <a:pt x="135" y="1873"/>
                    </a:cubicBezTo>
                    <a:cubicBezTo>
                      <a:pt x="186" y="1863"/>
                      <a:pt x="198" y="1808"/>
                      <a:pt x="208" y="1734"/>
                    </a:cubicBezTo>
                    <a:cubicBezTo>
                      <a:pt x="221" y="1627"/>
                      <a:pt x="221" y="1427"/>
                      <a:pt x="221" y="1183"/>
                    </a:cubicBezTo>
                    <a:lnTo>
                      <a:pt x="221" y="736"/>
                    </a:lnTo>
                    <a:cubicBezTo>
                      <a:pt x="221" y="340"/>
                      <a:pt x="221" y="269"/>
                      <a:pt x="216" y="188"/>
                    </a:cubicBezTo>
                    <a:cubicBezTo>
                      <a:pt x="211" y="101"/>
                      <a:pt x="191" y="61"/>
                      <a:pt x="107" y="43"/>
                    </a:cubicBezTo>
                    <a:cubicBezTo>
                      <a:pt x="87" y="38"/>
                      <a:pt x="43" y="35"/>
                      <a:pt x="21" y="35"/>
                    </a:cubicBezTo>
                    <a:cubicBezTo>
                      <a:pt x="10" y="35"/>
                      <a:pt x="0" y="30"/>
                      <a:pt x="0" y="20"/>
                    </a:cubicBezTo>
                    <a:cubicBezTo>
                      <a:pt x="0" y="5"/>
                      <a:pt x="13" y="0"/>
                      <a:pt x="41" y="0"/>
                    </a:cubicBezTo>
                    <a:cubicBezTo>
                      <a:pt x="155" y="0"/>
                      <a:pt x="315" y="7"/>
                      <a:pt x="328" y="7"/>
                    </a:cubicBezTo>
                    <a:cubicBezTo>
                      <a:pt x="340" y="7"/>
                      <a:pt x="500" y="0"/>
                      <a:pt x="577" y="0"/>
                    </a:cubicBezTo>
                    <a:cubicBezTo>
                      <a:pt x="605" y="0"/>
                      <a:pt x="617" y="5"/>
                      <a:pt x="617" y="20"/>
                    </a:cubicBezTo>
                    <a:cubicBezTo>
                      <a:pt x="617" y="30"/>
                      <a:pt x="607" y="35"/>
                      <a:pt x="597" y="35"/>
                    </a:cubicBezTo>
                    <a:cubicBezTo>
                      <a:pt x="579" y="35"/>
                      <a:pt x="564" y="38"/>
                      <a:pt x="533" y="43"/>
                    </a:cubicBezTo>
                    <a:cubicBezTo>
                      <a:pt x="465" y="56"/>
                      <a:pt x="445" y="99"/>
                      <a:pt x="440" y="188"/>
                    </a:cubicBezTo>
                    <a:cubicBezTo>
                      <a:pt x="434" y="269"/>
                      <a:pt x="434" y="340"/>
                      <a:pt x="434" y="736"/>
                    </a:cubicBezTo>
                    <a:lnTo>
                      <a:pt x="434" y="789"/>
                    </a:lnTo>
                    <a:cubicBezTo>
                      <a:pt x="434" y="802"/>
                      <a:pt x="442" y="804"/>
                      <a:pt x="450" y="804"/>
                    </a:cubicBezTo>
                    <a:lnTo>
                      <a:pt x="1526" y="804"/>
                    </a:lnTo>
                    <a:cubicBezTo>
                      <a:pt x="1534" y="804"/>
                      <a:pt x="1541" y="802"/>
                      <a:pt x="1541" y="789"/>
                    </a:cubicBezTo>
                    <a:lnTo>
                      <a:pt x="1541" y="736"/>
                    </a:lnTo>
                    <a:cubicBezTo>
                      <a:pt x="1541" y="340"/>
                      <a:pt x="1541" y="269"/>
                      <a:pt x="1536" y="188"/>
                    </a:cubicBezTo>
                    <a:cubicBezTo>
                      <a:pt x="1531" y="101"/>
                      <a:pt x="1511" y="61"/>
                      <a:pt x="1427" y="43"/>
                    </a:cubicBezTo>
                    <a:cubicBezTo>
                      <a:pt x="1407" y="38"/>
                      <a:pt x="1364" y="35"/>
                      <a:pt x="1341" y="35"/>
                    </a:cubicBezTo>
                    <a:cubicBezTo>
                      <a:pt x="1331" y="35"/>
                      <a:pt x="1320" y="30"/>
                      <a:pt x="1320" y="20"/>
                    </a:cubicBezTo>
                    <a:cubicBezTo>
                      <a:pt x="1320" y="5"/>
                      <a:pt x="1333" y="0"/>
                      <a:pt x="1361" y="0"/>
                    </a:cubicBezTo>
                    <a:cubicBezTo>
                      <a:pt x="1475" y="0"/>
                      <a:pt x="1635" y="7"/>
                      <a:pt x="1648" y="7"/>
                    </a:cubicBezTo>
                    <a:cubicBezTo>
                      <a:pt x="1661" y="7"/>
                      <a:pt x="1821" y="0"/>
                      <a:pt x="1897" y="0"/>
                    </a:cubicBezTo>
                    <a:cubicBezTo>
                      <a:pt x="1925" y="0"/>
                      <a:pt x="1937" y="5"/>
                      <a:pt x="1937" y="20"/>
                    </a:cubicBezTo>
                    <a:cubicBezTo>
                      <a:pt x="1937" y="30"/>
                      <a:pt x="1927" y="35"/>
                      <a:pt x="1917" y="35"/>
                    </a:cubicBezTo>
                    <a:cubicBezTo>
                      <a:pt x="1899" y="35"/>
                      <a:pt x="1884" y="38"/>
                      <a:pt x="1854" y="43"/>
                    </a:cubicBezTo>
                    <a:cubicBezTo>
                      <a:pt x="1785" y="56"/>
                      <a:pt x="1765" y="99"/>
                      <a:pt x="1760" y="188"/>
                    </a:cubicBezTo>
                    <a:cubicBezTo>
                      <a:pt x="1755" y="269"/>
                      <a:pt x="1755" y="340"/>
                      <a:pt x="1755" y="736"/>
                    </a:cubicBezTo>
                    <a:lnTo>
                      <a:pt x="1755" y="1183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1200">
                  <a:solidFill>
                    <a:srgbClr val="000000"/>
                  </a:solidFill>
                  <a:latin typeface="Times New Roman" charset="0"/>
                  <a:ea typeface="+mn-ea"/>
                  <a:cs typeface="+mn-cs"/>
                </a:endParaRPr>
              </a:p>
            </p:txBody>
          </p:sp>
          <p:sp>
            <p:nvSpPr>
              <p:cNvPr id="235786" name="Freeform 266"/>
              <p:cNvSpPr>
                <a:spLocks noEditPoints="1"/>
              </p:cNvSpPr>
              <p:nvPr userDrawn="1"/>
            </p:nvSpPr>
            <p:spPr bwMode="black">
              <a:xfrm>
                <a:off x="918" y="3867"/>
                <a:ext cx="117" cy="116"/>
              </a:xfrm>
              <a:custGeom>
                <a:avLst/>
                <a:gdLst/>
                <a:ahLst/>
                <a:cxnLst>
                  <a:cxn ang="0">
                    <a:pos x="1054" y="1894"/>
                  </a:cxn>
                  <a:cxn ang="0">
                    <a:pos x="1755" y="1023"/>
                  </a:cxn>
                  <a:cxn ang="0">
                    <a:pos x="983" y="86"/>
                  </a:cxn>
                  <a:cxn ang="0">
                    <a:pos x="242" y="922"/>
                  </a:cxn>
                  <a:cxn ang="0">
                    <a:pos x="1054" y="1894"/>
                  </a:cxn>
                  <a:cxn ang="0">
                    <a:pos x="1001" y="0"/>
                  </a:cxn>
                  <a:cxn ang="0">
                    <a:pos x="1998" y="952"/>
                  </a:cxn>
                  <a:cxn ang="0">
                    <a:pos x="986" y="1991"/>
                  </a:cxn>
                  <a:cxn ang="0">
                    <a:pos x="0" y="993"/>
                  </a:cxn>
                  <a:cxn ang="0">
                    <a:pos x="1001" y="0"/>
                  </a:cxn>
                </a:cxnLst>
                <a:rect l="0" t="0" r="r" b="b"/>
                <a:pathLst>
                  <a:path w="1998" h="1991">
                    <a:moveTo>
                      <a:pt x="1054" y="1894"/>
                    </a:moveTo>
                    <a:cubicBezTo>
                      <a:pt x="1283" y="1894"/>
                      <a:pt x="1755" y="1762"/>
                      <a:pt x="1755" y="1023"/>
                    </a:cubicBezTo>
                    <a:cubicBezTo>
                      <a:pt x="1755" y="414"/>
                      <a:pt x="1384" y="86"/>
                      <a:pt x="983" y="86"/>
                    </a:cubicBezTo>
                    <a:cubicBezTo>
                      <a:pt x="559" y="86"/>
                      <a:pt x="242" y="366"/>
                      <a:pt x="242" y="922"/>
                    </a:cubicBezTo>
                    <a:cubicBezTo>
                      <a:pt x="242" y="1513"/>
                      <a:pt x="597" y="1894"/>
                      <a:pt x="1054" y="1894"/>
                    </a:cubicBezTo>
                    <a:moveTo>
                      <a:pt x="1001" y="0"/>
                    </a:moveTo>
                    <a:cubicBezTo>
                      <a:pt x="1572" y="0"/>
                      <a:pt x="1998" y="361"/>
                      <a:pt x="1998" y="952"/>
                    </a:cubicBezTo>
                    <a:cubicBezTo>
                      <a:pt x="1998" y="1521"/>
                      <a:pt x="1597" y="1991"/>
                      <a:pt x="986" y="1991"/>
                    </a:cubicBezTo>
                    <a:cubicBezTo>
                      <a:pt x="290" y="1991"/>
                      <a:pt x="0" y="1450"/>
                      <a:pt x="0" y="993"/>
                    </a:cubicBezTo>
                    <a:cubicBezTo>
                      <a:pt x="0" y="582"/>
                      <a:pt x="300" y="0"/>
                      <a:pt x="1001" y="0"/>
                    </a:cubicBezTo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1200">
                  <a:solidFill>
                    <a:srgbClr val="000000"/>
                  </a:solidFill>
                  <a:latin typeface="Times New Roman" charset="0"/>
                  <a:ea typeface="+mn-ea"/>
                  <a:cs typeface="+mn-cs"/>
                </a:endParaRPr>
              </a:p>
            </p:txBody>
          </p:sp>
          <p:sp>
            <p:nvSpPr>
              <p:cNvPr id="235787" name="Freeform 267"/>
              <p:cNvSpPr>
                <a:spLocks/>
              </p:cNvSpPr>
              <p:nvPr userDrawn="1"/>
            </p:nvSpPr>
            <p:spPr bwMode="black">
              <a:xfrm>
                <a:off x="1053" y="3869"/>
                <a:ext cx="71" cy="113"/>
              </a:xfrm>
              <a:custGeom>
                <a:avLst/>
                <a:gdLst/>
                <a:ahLst/>
                <a:cxnLst>
                  <a:cxn ang="0">
                    <a:pos x="434" y="1188"/>
                  </a:cxn>
                  <a:cxn ang="0">
                    <a:pos x="490" y="1769"/>
                  </a:cxn>
                  <a:cxn ang="0">
                    <a:pos x="794" y="1828"/>
                  </a:cxn>
                  <a:cxn ang="0">
                    <a:pos x="1101" y="1752"/>
                  </a:cxn>
                  <a:cxn ang="0">
                    <a:pos x="1167" y="1599"/>
                  </a:cxn>
                  <a:cxn ang="0">
                    <a:pos x="1190" y="1566"/>
                  </a:cxn>
                  <a:cxn ang="0">
                    <a:pos x="1205" y="1604"/>
                  </a:cxn>
                  <a:cxn ang="0">
                    <a:pos x="1167" y="1858"/>
                  </a:cxn>
                  <a:cxn ang="0">
                    <a:pos x="1007" y="1927"/>
                  </a:cxn>
                  <a:cxn ang="0">
                    <a:pos x="586" y="1919"/>
                  </a:cxn>
                  <a:cxn ang="0">
                    <a:pos x="327" y="1912"/>
                  </a:cxn>
                  <a:cxn ang="0">
                    <a:pos x="223" y="1914"/>
                  </a:cxn>
                  <a:cxn ang="0">
                    <a:pos x="78" y="1919"/>
                  </a:cxn>
                  <a:cxn ang="0">
                    <a:pos x="38" y="1899"/>
                  </a:cxn>
                  <a:cxn ang="0">
                    <a:pos x="58" y="1883"/>
                  </a:cxn>
                  <a:cxn ang="0">
                    <a:pos x="134" y="1873"/>
                  </a:cxn>
                  <a:cxn ang="0">
                    <a:pos x="208" y="1734"/>
                  </a:cxn>
                  <a:cxn ang="0">
                    <a:pos x="220" y="1183"/>
                  </a:cxn>
                  <a:cxn ang="0">
                    <a:pos x="220" y="736"/>
                  </a:cxn>
                  <a:cxn ang="0">
                    <a:pos x="215" y="188"/>
                  </a:cxn>
                  <a:cxn ang="0">
                    <a:pos x="106" y="43"/>
                  </a:cxn>
                  <a:cxn ang="0">
                    <a:pos x="20" y="35"/>
                  </a:cxn>
                  <a:cxn ang="0">
                    <a:pos x="0" y="20"/>
                  </a:cxn>
                  <a:cxn ang="0">
                    <a:pos x="40" y="0"/>
                  </a:cxn>
                  <a:cxn ang="0">
                    <a:pos x="327" y="7"/>
                  </a:cxn>
                  <a:cxn ang="0">
                    <a:pos x="601" y="0"/>
                  </a:cxn>
                  <a:cxn ang="0">
                    <a:pos x="642" y="20"/>
                  </a:cxn>
                  <a:cxn ang="0">
                    <a:pos x="622" y="35"/>
                  </a:cxn>
                  <a:cxn ang="0">
                    <a:pos x="538" y="43"/>
                  </a:cxn>
                  <a:cxn ang="0">
                    <a:pos x="439" y="188"/>
                  </a:cxn>
                  <a:cxn ang="0">
                    <a:pos x="434" y="736"/>
                  </a:cxn>
                  <a:cxn ang="0">
                    <a:pos x="434" y="1188"/>
                  </a:cxn>
                </a:cxnLst>
                <a:rect l="0" t="0" r="r" b="b"/>
                <a:pathLst>
                  <a:path w="1205" h="1927">
                    <a:moveTo>
                      <a:pt x="434" y="1188"/>
                    </a:moveTo>
                    <a:cubicBezTo>
                      <a:pt x="434" y="1561"/>
                      <a:pt x="444" y="1724"/>
                      <a:pt x="490" y="1769"/>
                    </a:cubicBezTo>
                    <a:cubicBezTo>
                      <a:pt x="530" y="1810"/>
                      <a:pt x="596" y="1828"/>
                      <a:pt x="794" y="1828"/>
                    </a:cubicBezTo>
                    <a:cubicBezTo>
                      <a:pt x="929" y="1828"/>
                      <a:pt x="1040" y="1825"/>
                      <a:pt x="1101" y="1752"/>
                    </a:cubicBezTo>
                    <a:cubicBezTo>
                      <a:pt x="1134" y="1711"/>
                      <a:pt x="1160" y="1647"/>
                      <a:pt x="1167" y="1599"/>
                    </a:cubicBezTo>
                    <a:cubicBezTo>
                      <a:pt x="1170" y="1579"/>
                      <a:pt x="1175" y="1566"/>
                      <a:pt x="1190" y="1566"/>
                    </a:cubicBezTo>
                    <a:cubicBezTo>
                      <a:pt x="1203" y="1566"/>
                      <a:pt x="1205" y="1576"/>
                      <a:pt x="1205" y="1604"/>
                    </a:cubicBezTo>
                    <a:cubicBezTo>
                      <a:pt x="1205" y="1632"/>
                      <a:pt x="1188" y="1785"/>
                      <a:pt x="1167" y="1858"/>
                    </a:cubicBezTo>
                    <a:cubicBezTo>
                      <a:pt x="1150" y="1916"/>
                      <a:pt x="1142" y="1927"/>
                      <a:pt x="1007" y="1927"/>
                    </a:cubicBezTo>
                    <a:cubicBezTo>
                      <a:pt x="825" y="1927"/>
                      <a:pt x="693" y="1922"/>
                      <a:pt x="586" y="1919"/>
                    </a:cubicBezTo>
                    <a:cubicBezTo>
                      <a:pt x="479" y="1914"/>
                      <a:pt x="401" y="1912"/>
                      <a:pt x="327" y="1912"/>
                    </a:cubicBezTo>
                    <a:cubicBezTo>
                      <a:pt x="317" y="1912"/>
                      <a:pt x="274" y="1914"/>
                      <a:pt x="223" y="1914"/>
                    </a:cubicBezTo>
                    <a:cubicBezTo>
                      <a:pt x="172" y="1916"/>
                      <a:pt x="116" y="1919"/>
                      <a:pt x="78" y="1919"/>
                    </a:cubicBezTo>
                    <a:cubicBezTo>
                      <a:pt x="50" y="1919"/>
                      <a:pt x="38" y="1914"/>
                      <a:pt x="38" y="1899"/>
                    </a:cubicBezTo>
                    <a:cubicBezTo>
                      <a:pt x="38" y="1891"/>
                      <a:pt x="43" y="1883"/>
                      <a:pt x="58" y="1883"/>
                    </a:cubicBezTo>
                    <a:cubicBezTo>
                      <a:pt x="81" y="1883"/>
                      <a:pt x="111" y="1878"/>
                      <a:pt x="134" y="1873"/>
                    </a:cubicBezTo>
                    <a:cubicBezTo>
                      <a:pt x="185" y="1863"/>
                      <a:pt x="198" y="1808"/>
                      <a:pt x="208" y="1734"/>
                    </a:cubicBezTo>
                    <a:cubicBezTo>
                      <a:pt x="220" y="1627"/>
                      <a:pt x="220" y="1427"/>
                      <a:pt x="220" y="1183"/>
                    </a:cubicBezTo>
                    <a:lnTo>
                      <a:pt x="220" y="736"/>
                    </a:lnTo>
                    <a:cubicBezTo>
                      <a:pt x="220" y="340"/>
                      <a:pt x="220" y="269"/>
                      <a:pt x="215" y="188"/>
                    </a:cubicBezTo>
                    <a:cubicBezTo>
                      <a:pt x="210" y="101"/>
                      <a:pt x="190" y="61"/>
                      <a:pt x="106" y="43"/>
                    </a:cubicBezTo>
                    <a:cubicBezTo>
                      <a:pt x="86" y="38"/>
                      <a:pt x="43" y="35"/>
                      <a:pt x="20" y="35"/>
                    </a:cubicBezTo>
                    <a:cubicBezTo>
                      <a:pt x="10" y="35"/>
                      <a:pt x="0" y="30"/>
                      <a:pt x="0" y="20"/>
                    </a:cubicBezTo>
                    <a:cubicBezTo>
                      <a:pt x="0" y="5"/>
                      <a:pt x="12" y="0"/>
                      <a:pt x="40" y="0"/>
                    </a:cubicBezTo>
                    <a:cubicBezTo>
                      <a:pt x="154" y="0"/>
                      <a:pt x="314" y="7"/>
                      <a:pt x="327" y="7"/>
                    </a:cubicBezTo>
                    <a:cubicBezTo>
                      <a:pt x="340" y="7"/>
                      <a:pt x="525" y="0"/>
                      <a:pt x="601" y="0"/>
                    </a:cubicBezTo>
                    <a:cubicBezTo>
                      <a:pt x="629" y="0"/>
                      <a:pt x="642" y="5"/>
                      <a:pt x="642" y="20"/>
                    </a:cubicBezTo>
                    <a:cubicBezTo>
                      <a:pt x="642" y="30"/>
                      <a:pt x="632" y="35"/>
                      <a:pt x="622" y="35"/>
                    </a:cubicBezTo>
                    <a:cubicBezTo>
                      <a:pt x="604" y="35"/>
                      <a:pt x="568" y="38"/>
                      <a:pt x="538" y="43"/>
                    </a:cubicBezTo>
                    <a:cubicBezTo>
                      <a:pt x="464" y="56"/>
                      <a:pt x="444" y="99"/>
                      <a:pt x="439" y="188"/>
                    </a:cubicBezTo>
                    <a:cubicBezTo>
                      <a:pt x="434" y="269"/>
                      <a:pt x="434" y="340"/>
                      <a:pt x="434" y="736"/>
                    </a:cubicBezTo>
                    <a:lnTo>
                      <a:pt x="434" y="1188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1200">
                  <a:solidFill>
                    <a:srgbClr val="000000"/>
                  </a:solidFill>
                  <a:latin typeface="Times New Roman" charset="0"/>
                  <a:ea typeface="+mn-ea"/>
                  <a:cs typeface="+mn-cs"/>
                </a:endParaRPr>
              </a:p>
            </p:txBody>
          </p:sp>
          <p:sp>
            <p:nvSpPr>
              <p:cNvPr id="235788" name="Freeform 268"/>
              <p:cNvSpPr>
                <a:spLocks noEditPoints="1"/>
              </p:cNvSpPr>
              <p:nvPr userDrawn="1"/>
            </p:nvSpPr>
            <p:spPr bwMode="black">
              <a:xfrm>
                <a:off x="1141" y="3868"/>
                <a:ext cx="113" cy="115"/>
              </a:xfrm>
              <a:custGeom>
                <a:avLst/>
                <a:gdLst/>
                <a:ahLst/>
                <a:cxnLst>
                  <a:cxn ang="0">
                    <a:pos x="434" y="1033"/>
                  </a:cxn>
                  <a:cxn ang="0">
                    <a:pos x="439" y="1584"/>
                  </a:cxn>
                  <a:cxn ang="0">
                    <a:pos x="466" y="1777"/>
                  </a:cxn>
                  <a:cxn ang="0">
                    <a:pos x="898" y="1879"/>
                  </a:cxn>
                  <a:cxn ang="0">
                    <a:pos x="1502" y="1643"/>
                  </a:cxn>
                  <a:cxn ang="0">
                    <a:pos x="1705" y="1036"/>
                  </a:cxn>
                  <a:cxn ang="0">
                    <a:pos x="1462" y="396"/>
                  </a:cxn>
                  <a:cxn ang="0">
                    <a:pos x="632" y="109"/>
                  </a:cxn>
                  <a:cxn ang="0">
                    <a:pos x="466" y="127"/>
                  </a:cxn>
                  <a:cxn ang="0">
                    <a:pos x="436" y="178"/>
                  </a:cxn>
                  <a:cxn ang="0">
                    <a:pos x="434" y="718"/>
                  </a:cxn>
                  <a:cxn ang="0">
                    <a:pos x="434" y="1033"/>
                  </a:cxn>
                  <a:cxn ang="0">
                    <a:pos x="220" y="759"/>
                  </a:cxn>
                  <a:cxn ang="0">
                    <a:pos x="215" y="211"/>
                  </a:cxn>
                  <a:cxn ang="0">
                    <a:pos x="106" y="66"/>
                  </a:cxn>
                  <a:cxn ang="0">
                    <a:pos x="20" y="58"/>
                  </a:cxn>
                  <a:cxn ang="0">
                    <a:pos x="0" y="43"/>
                  </a:cxn>
                  <a:cxn ang="0">
                    <a:pos x="40" y="23"/>
                  </a:cxn>
                  <a:cxn ang="0">
                    <a:pos x="327" y="30"/>
                  </a:cxn>
                  <a:cxn ang="0">
                    <a:pos x="670" y="23"/>
                  </a:cxn>
                  <a:cxn ang="0">
                    <a:pos x="1688" y="312"/>
                  </a:cxn>
                  <a:cxn ang="0">
                    <a:pos x="1934" y="957"/>
                  </a:cxn>
                  <a:cxn ang="0">
                    <a:pos x="1660" y="1673"/>
                  </a:cxn>
                  <a:cxn ang="0">
                    <a:pos x="890" y="1965"/>
                  </a:cxn>
                  <a:cxn ang="0">
                    <a:pos x="538" y="1950"/>
                  </a:cxn>
                  <a:cxn ang="0">
                    <a:pos x="327" y="1935"/>
                  </a:cxn>
                  <a:cxn ang="0">
                    <a:pos x="225" y="1937"/>
                  </a:cxn>
                  <a:cxn ang="0">
                    <a:pos x="78" y="1942"/>
                  </a:cxn>
                  <a:cxn ang="0">
                    <a:pos x="38" y="1922"/>
                  </a:cxn>
                  <a:cxn ang="0">
                    <a:pos x="58" y="1906"/>
                  </a:cxn>
                  <a:cxn ang="0">
                    <a:pos x="134" y="1896"/>
                  </a:cxn>
                  <a:cxn ang="0">
                    <a:pos x="208" y="1757"/>
                  </a:cxn>
                  <a:cxn ang="0">
                    <a:pos x="220" y="1206"/>
                  </a:cxn>
                  <a:cxn ang="0">
                    <a:pos x="220" y="759"/>
                  </a:cxn>
                </a:cxnLst>
                <a:rect l="0" t="0" r="r" b="b"/>
                <a:pathLst>
                  <a:path w="1934" h="1965">
                    <a:moveTo>
                      <a:pt x="434" y="1033"/>
                    </a:moveTo>
                    <a:cubicBezTo>
                      <a:pt x="434" y="1302"/>
                      <a:pt x="436" y="1536"/>
                      <a:pt x="439" y="1584"/>
                    </a:cubicBezTo>
                    <a:cubicBezTo>
                      <a:pt x="441" y="1647"/>
                      <a:pt x="446" y="1749"/>
                      <a:pt x="466" y="1777"/>
                    </a:cubicBezTo>
                    <a:cubicBezTo>
                      <a:pt x="499" y="1825"/>
                      <a:pt x="599" y="1879"/>
                      <a:pt x="898" y="1879"/>
                    </a:cubicBezTo>
                    <a:cubicBezTo>
                      <a:pt x="1134" y="1879"/>
                      <a:pt x="1353" y="1792"/>
                      <a:pt x="1502" y="1643"/>
                    </a:cubicBezTo>
                    <a:cubicBezTo>
                      <a:pt x="1634" y="1513"/>
                      <a:pt x="1705" y="1269"/>
                      <a:pt x="1705" y="1036"/>
                    </a:cubicBezTo>
                    <a:cubicBezTo>
                      <a:pt x="1705" y="713"/>
                      <a:pt x="1566" y="505"/>
                      <a:pt x="1462" y="396"/>
                    </a:cubicBezTo>
                    <a:cubicBezTo>
                      <a:pt x="1223" y="145"/>
                      <a:pt x="934" y="109"/>
                      <a:pt x="632" y="109"/>
                    </a:cubicBezTo>
                    <a:cubicBezTo>
                      <a:pt x="581" y="109"/>
                      <a:pt x="487" y="117"/>
                      <a:pt x="466" y="127"/>
                    </a:cubicBezTo>
                    <a:cubicBezTo>
                      <a:pt x="444" y="137"/>
                      <a:pt x="436" y="150"/>
                      <a:pt x="436" y="178"/>
                    </a:cubicBezTo>
                    <a:cubicBezTo>
                      <a:pt x="434" y="264"/>
                      <a:pt x="434" y="523"/>
                      <a:pt x="434" y="718"/>
                    </a:cubicBezTo>
                    <a:lnTo>
                      <a:pt x="434" y="1033"/>
                    </a:lnTo>
                    <a:close/>
                    <a:moveTo>
                      <a:pt x="220" y="759"/>
                    </a:moveTo>
                    <a:cubicBezTo>
                      <a:pt x="220" y="363"/>
                      <a:pt x="220" y="292"/>
                      <a:pt x="215" y="211"/>
                    </a:cubicBezTo>
                    <a:cubicBezTo>
                      <a:pt x="210" y="124"/>
                      <a:pt x="190" y="84"/>
                      <a:pt x="106" y="66"/>
                    </a:cubicBezTo>
                    <a:cubicBezTo>
                      <a:pt x="86" y="61"/>
                      <a:pt x="43" y="58"/>
                      <a:pt x="20" y="58"/>
                    </a:cubicBezTo>
                    <a:cubicBezTo>
                      <a:pt x="10" y="58"/>
                      <a:pt x="0" y="53"/>
                      <a:pt x="0" y="43"/>
                    </a:cubicBezTo>
                    <a:cubicBezTo>
                      <a:pt x="0" y="28"/>
                      <a:pt x="12" y="23"/>
                      <a:pt x="40" y="23"/>
                    </a:cubicBezTo>
                    <a:cubicBezTo>
                      <a:pt x="154" y="23"/>
                      <a:pt x="314" y="30"/>
                      <a:pt x="327" y="30"/>
                    </a:cubicBezTo>
                    <a:cubicBezTo>
                      <a:pt x="357" y="30"/>
                      <a:pt x="517" y="23"/>
                      <a:pt x="670" y="23"/>
                    </a:cubicBezTo>
                    <a:cubicBezTo>
                      <a:pt x="921" y="23"/>
                      <a:pt x="1385" y="0"/>
                      <a:pt x="1688" y="312"/>
                    </a:cubicBezTo>
                    <a:cubicBezTo>
                      <a:pt x="1814" y="444"/>
                      <a:pt x="1934" y="655"/>
                      <a:pt x="1934" y="957"/>
                    </a:cubicBezTo>
                    <a:cubicBezTo>
                      <a:pt x="1934" y="1277"/>
                      <a:pt x="1802" y="1523"/>
                      <a:pt x="1660" y="1673"/>
                    </a:cubicBezTo>
                    <a:cubicBezTo>
                      <a:pt x="1550" y="1787"/>
                      <a:pt x="1322" y="1965"/>
                      <a:pt x="890" y="1965"/>
                    </a:cubicBezTo>
                    <a:cubicBezTo>
                      <a:pt x="781" y="1965"/>
                      <a:pt x="647" y="1957"/>
                      <a:pt x="538" y="1950"/>
                    </a:cubicBezTo>
                    <a:cubicBezTo>
                      <a:pt x="426" y="1942"/>
                      <a:pt x="340" y="1935"/>
                      <a:pt x="327" y="1935"/>
                    </a:cubicBezTo>
                    <a:cubicBezTo>
                      <a:pt x="322" y="1935"/>
                      <a:pt x="279" y="1935"/>
                      <a:pt x="225" y="1937"/>
                    </a:cubicBezTo>
                    <a:cubicBezTo>
                      <a:pt x="175" y="1937"/>
                      <a:pt x="116" y="1942"/>
                      <a:pt x="78" y="1942"/>
                    </a:cubicBezTo>
                    <a:cubicBezTo>
                      <a:pt x="50" y="1942"/>
                      <a:pt x="38" y="1937"/>
                      <a:pt x="38" y="1922"/>
                    </a:cubicBezTo>
                    <a:cubicBezTo>
                      <a:pt x="38" y="1914"/>
                      <a:pt x="43" y="1906"/>
                      <a:pt x="58" y="1906"/>
                    </a:cubicBezTo>
                    <a:cubicBezTo>
                      <a:pt x="81" y="1906"/>
                      <a:pt x="111" y="1901"/>
                      <a:pt x="134" y="1896"/>
                    </a:cubicBezTo>
                    <a:cubicBezTo>
                      <a:pt x="185" y="1886"/>
                      <a:pt x="197" y="1831"/>
                      <a:pt x="208" y="1757"/>
                    </a:cubicBezTo>
                    <a:cubicBezTo>
                      <a:pt x="220" y="1650"/>
                      <a:pt x="220" y="1450"/>
                      <a:pt x="220" y="1206"/>
                    </a:cubicBezTo>
                    <a:lnTo>
                      <a:pt x="220" y="759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1200">
                  <a:solidFill>
                    <a:srgbClr val="000000"/>
                  </a:solidFill>
                  <a:latin typeface="Times New Roman" charset="0"/>
                  <a:ea typeface="+mn-ea"/>
                  <a:cs typeface="+mn-cs"/>
                </a:endParaRPr>
              </a:p>
            </p:txBody>
          </p:sp>
          <p:sp>
            <p:nvSpPr>
              <p:cNvPr id="235789" name="Freeform 269"/>
              <p:cNvSpPr>
                <a:spLocks/>
              </p:cNvSpPr>
              <p:nvPr userDrawn="1"/>
            </p:nvSpPr>
            <p:spPr bwMode="black">
              <a:xfrm>
                <a:off x="1277" y="3869"/>
                <a:ext cx="38" cy="112"/>
              </a:xfrm>
              <a:custGeom>
                <a:avLst/>
                <a:gdLst/>
                <a:ahLst/>
                <a:cxnLst>
                  <a:cxn ang="0">
                    <a:pos x="404" y="1183"/>
                  </a:cxn>
                  <a:cxn ang="0">
                    <a:pos x="417" y="1734"/>
                  </a:cxn>
                  <a:cxn ang="0">
                    <a:pos x="516" y="1873"/>
                  </a:cxn>
                  <a:cxn ang="0">
                    <a:pos x="630" y="1883"/>
                  </a:cxn>
                  <a:cxn ang="0">
                    <a:pos x="650" y="1899"/>
                  </a:cxn>
                  <a:cxn ang="0">
                    <a:pos x="609" y="1919"/>
                  </a:cxn>
                  <a:cxn ang="0">
                    <a:pos x="297" y="1912"/>
                  </a:cxn>
                  <a:cxn ang="0">
                    <a:pos x="49" y="1919"/>
                  </a:cxn>
                  <a:cxn ang="0">
                    <a:pos x="8" y="1899"/>
                  </a:cxn>
                  <a:cxn ang="0">
                    <a:pos x="28" y="1883"/>
                  </a:cxn>
                  <a:cxn ang="0">
                    <a:pos x="104" y="1873"/>
                  </a:cxn>
                  <a:cxn ang="0">
                    <a:pos x="178" y="1734"/>
                  </a:cxn>
                  <a:cxn ang="0">
                    <a:pos x="191" y="1183"/>
                  </a:cxn>
                  <a:cxn ang="0">
                    <a:pos x="191" y="736"/>
                  </a:cxn>
                  <a:cxn ang="0">
                    <a:pos x="186" y="188"/>
                  </a:cxn>
                  <a:cxn ang="0">
                    <a:pos x="99" y="45"/>
                  </a:cxn>
                  <a:cxn ang="0">
                    <a:pos x="21" y="35"/>
                  </a:cxn>
                  <a:cxn ang="0">
                    <a:pos x="0" y="20"/>
                  </a:cxn>
                  <a:cxn ang="0">
                    <a:pos x="41" y="0"/>
                  </a:cxn>
                  <a:cxn ang="0">
                    <a:pos x="297" y="7"/>
                  </a:cxn>
                  <a:cxn ang="0">
                    <a:pos x="546" y="0"/>
                  </a:cxn>
                  <a:cxn ang="0">
                    <a:pos x="587" y="20"/>
                  </a:cxn>
                  <a:cxn ang="0">
                    <a:pos x="566" y="35"/>
                  </a:cxn>
                  <a:cxn ang="0">
                    <a:pos x="503" y="43"/>
                  </a:cxn>
                  <a:cxn ang="0">
                    <a:pos x="409" y="188"/>
                  </a:cxn>
                  <a:cxn ang="0">
                    <a:pos x="404" y="736"/>
                  </a:cxn>
                  <a:cxn ang="0">
                    <a:pos x="404" y="1183"/>
                  </a:cxn>
                </a:cxnLst>
                <a:rect l="0" t="0" r="r" b="b"/>
                <a:pathLst>
                  <a:path w="650" h="1919">
                    <a:moveTo>
                      <a:pt x="404" y="1183"/>
                    </a:moveTo>
                    <a:cubicBezTo>
                      <a:pt x="404" y="1427"/>
                      <a:pt x="404" y="1627"/>
                      <a:pt x="417" y="1734"/>
                    </a:cubicBezTo>
                    <a:cubicBezTo>
                      <a:pt x="424" y="1808"/>
                      <a:pt x="439" y="1863"/>
                      <a:pt x="516" y="1873"/>
                    </a:cubicBezTo>
                    <a:cubicBezTo>
                      <a:pt x="551" y="1878"/>
                      <a:pt x="607" y="1883"/>
                      <a:pt x="630" y="1883"/>
                    </a:cubicBezTo>
                    <a:cubicBezTo>
                      <a:pt x="645" y="1883"/>
                      <a:pt x="650" y="1891"/>
                      <a:pt x="650" y="1899"/>
                    </a:cubicBezTo>
                    <a:cubicBezTo>
                      <a:pt x="650" y="1912"/>
                      <a:pt x="637" y="1919"/>
                      <a:pt x="609" y="1919"/>
                    </a:cubicBezTo>
                    <a:cubicBezTo>
                      <a:pt x="470" y="1919"/>
                      <a:pt x="310" y="1912"/>
                      <a:pt x="297" y="1912"/>
                    </a:cubicBezTo>
                    <a:cubicBezTo>
                      <a:pt x="285" y="1912"/>
                      <a:pt x="125" y="1919"/>
                      <a:pt x="49" y="1919"/>
                    </a:cubicBezTo>
                    <a:cubicBezTo>
                      <a:pt x="21" y="1919"/>
                      <a:pt x="8" y="1914"/>
                      <a:pt x="8" y="1899"/>
                    </a:cubicBezTo>
                    <a:cubicBezTo>
                      <a:pt x="8" y="1891"/>
                      <a:pt x="13" y="1883"/>
                      <a:pt x="28" y="1883"/>
                    </a:cubicBezTo>
                    <a:cubicBezTo>
                      <a:pt x="51" y="1883"/>
                      <a:pt x="82" y="1878"/>
                      <a:pt x="104" y="1873"/>
                    </a:cubicBezTo>
                    <a:cubicBezTo>
                      <a:pt x="155" y="1863"/>
                      <a:pt x="168" y="1808"/>
                      <a:pt x="178" y="1734"/>
                    </a:cubicBezTo>
                    <a:cubicBezTo>
                      <a:pt x="191" y="1627"/>
                      <a:pt x="191" y="1427"/>
                      <a:pt x="191" y="1183"/>
                    </a:cubicBezTo>
                    <a:lnTo>
                      <a:pt x="191" y="736"/>
                    </a:lnTo>
                    <a:cubicBezTo>
                      <a:pt x="191" y="340"/>
                      <a:pt x="191" y="269"/>
                      <a:pt x="186" y="188"/>
                    </a:cubicBezTo>
                    <a:cubicBezTo>
                      <a:pt x="180" y="101"/>
                      <a:pt x="155" y="58"/>
                      <a:pt x="99" y="45"/>
                    </a:cubicBezTo>
                    <a:cubicBezTo>
                      <a:pt x="71" y="38"/>
                      <a:pt x="38" y="35"/>
                      <a:pt x="21" y="35"/>
                    </a:cubicBezTo>
                    <a:cubicBezTo>
                      <a:pt x="10" y="35"/>
                      <a:pt x="0" y="30"/>
                      <a:pt x="0" y="20"/>
                    </a:cubicBezTo>
                    <a:cubicBezTo>
                      <a:pt x="0" y="5"/>
                      <a:pt x="13" y="0"/>
                      <a:pt x="41" y="0"/>
                    </a:cubicBezTo>
                    <a:cubicBezTo>
                      <a:pt x="125" y="0"/>
                      <a:pt x="285" y="7"/>
                      <a:pt x="297" y="7"/>
                    </a:cubicBezTo>
                    <a:cubicBezTo>
                      <a:pt x="310" y="7"/>
                      <a:pt x="470" y="0"/>
                      <a:pt x="546" y="0"/>
                    </a:cubicBezTo>
                    <a:cubicBezTo>
                      <a:pt x="574" y="0"/>
                      <a:pt x="587" y="5"/>
                      <a:pt x="587" y="20"/>
                    </a:cubicBezTo>
                    <a:cubicBezTo>
                      <a:pt x="587" y="30"/>
                      <a:pt x="577" y="35"/>
                      <a:pt x="566" y="35"/>
                    </a:cubicBezTo>
                    <a:cubicBezTo>
                      <a:pt x="549" y="35"/>
                      <a:pt x="533" y="38"/>
                      <a:pt x="503" y="43"/>
                    </a:cubicBezTo>
                    <a:cubicBezTo>
                      <a:pt x="434" y="56"/>
                      <a:pt x="414" y="99"/>
                      <a:pt x="409" y="188"/>
                    </a:cubicBezTo>
                    <a:cubicBezTo>
                      <a:pt x="404" y="269"/>
                      <a:pt x="404" y="340"/>
                      <a:pt x="404" y="736"/>
                    </a:cubicBezTo>
                    <a:lnTo>
                      <a:pt x="404" y="1183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1200">
                  <a:solidFill>
                    <a:srgbClr val="000000"/>
                  </a:solidFill>
                  <a:latin typeface="Times New Roman" charset="0"/>
                  <a:ea typeface="+mn-ea"/>
                  <a:cs typeface="+mn-cs"/>
                </a:endParaRPr>
              </a:p>
            </p:txBody>
          </p:sp>
          <p:sp>
            <p:nvSpPr>
              <p:cNvPr id="235790" name="Freeform 270"/>
              <p:cNvSpPr>
                <a:spLocks/>
              </p:cNvSpPr>
              <p:nvPr userDrawn="1"/>
            </p:nvSpPr>
            <p:spPr bwMode="black">
              <a:xfrm>
                <a:off x="1337" y="3867"/>
                <a:ext cx="119" cy="116"/>
              </a:xfrm>
              <a:custGeom>
                <a:avLst/>
                <a:gdLst/>
                <a:ahLst/>
                <a:cxnLst>
                  <a:cxn ang="0">
                    <a:pos x="353" y="1610"/>
                  </a:cxn>
                  <a:cxn ang="0">
                    <a:pos x="452" y="1904"/>
                  </a:cxn>
                  <a:cxn ang="0">
                    <a:pos x="579" y="1919"/>
                  </a:cxn>
                  <a:cxn ang="0">
                    <a:pos x="599" y="1935"/>
                  </a:cxn>
                  <a:cxn ang="0">
                    <a:pos x="554" y="1955"/>
                  </a:cxn>
                  <a:cxn ang="0">
                    <a:pos x="285" y="1948"/>
                  </a:cxn>
                  <a:cxn ang="0">
                    <a:pos x="41" y="1955"/>
                  </a:cxn>
                  <a:cxn ang="0">
                    <a:pos x="0" y="1935"/>
                  </a:cxn>
                  <a:cxn ang="0">
                    <a:pos x="21" y="1919"/>
                  </a:cxn>
                  <a:cxn ang="0">
                    <a:pos x="125" y="1904"/>
                  </a:cxn>
                  <a:cxn ang="0">
                    <a:pos x="201" y="1582"/>
                  </a:cxn>
                  <a:cxn ang="0">
                    <a:pos x="203" y="127"/>
                  </a:cxn>
                  <a:cxn ang="0">
                    <a:pos x="231" y="0"/>
                  </a:cxn>
                  <a:cxn ang="0">
                    <a:pos x="320" y="81"/>
                  </a:cxn>
                  <a:cxn ang="0">
                    <a:pos x="1127" y="952"/>
                  </a:cxn>
                  <a:cxn ang="0">
                    <a:pos x="1737" y="1615"/>
                  </a:cxn>
                  <a:cxn ang="0">
                    <a:pos x="1709" y="325"/>
                  </a:cxn>
                  <a:cxn ang="0">
                    <a:pos x="1610" y="84"/>
                  </a:cxn>
                  <a:cxn ang="0">
                    <a:pos x="1485" y="71"/>
                  </a:cxn>
                  <a:cxn ang="0">
                    <a:pos x="1465" y="53"/>
                  </a:cxn>
                  <a:cxn ang="0">
                    <a:pos x="1516" y="36"/>
                  </a:cxn>
                  <a:cxn ang="0">
                    <a:pos x="1780" y="43"/>
                  </a:cxn>
                  <a:cxn ang="0">
                    <a:pos x="1996" y="36"/>
                  </a:cxn>
                  <a:cxn ang="0">
                    <a:pos x="2041" y="53"/>
                  </a:cxn>
                  <a:cxn ang="0">
                    <a:pos x="2014" y="71"/>
                  </a:cxn>
                  <a:cxn ang="0">
                    <a:pos x="1952" y="79"/>
                  </a:cxn>
                  <a:cxn ang="0">
                    <a:pos x="1859" y="305"/>
                  </a:cxn>
                  <a:cxn ang="0">
                    <a:pos x="1854" y="1793"/>
                  </a:cxn>
                  <a:cxn ang="0">
                    <a:pos x="1831" y="1973"/>
                  </a:cxn>
                  <a:cxn ang="0">
                    <a:pos x="1645" y="1810"/>
                  </a:cxn>
                  <a:cxn ang="0">
                    <a:pos x="983" y="1122"/>
                  </a:cxn>
                  <a:cxn ang="0">
                    <a:pos x="320" y="394"/>
                  </a:cxn>
                  <a:cxn ang="0">
                    <a:pos x="353" y="1610"/>
                  </a:cxn>
                </a:cxnLst>
                <a:rect l="0" t="0" r="r" b="b"/>
                <a:pathLst>
                  <a:path w="2041" h="1973">
                    <a:moveTo>
                      <a:pt x="353" y="1610"/>
                    </a:moveTo>
                    <a:cubicBezTo>
                      <a:pt x="358" y="1818"/>
                      <a:pt x="384" y="1884"/>
                      <a:pt x="452" y="1904"/>
                    </a:cubicBezTo>
                    <a:cubicBezTo>
                      <a:pt x="500" y="1917"/>
                      <a:pt x="556" y="1919"/>
                      <a:pt x="579" y="1919"/>
                    </a:cubicBezTo>
                    <a:cubicBezTo>
                      <a:pt x="592" y="1919"/>
                      <a:pt x="599" y="1925"/>
                      <a:pt x="599" y="1935"/>
                    </a:cubicBezTo>
                    <a:cubicBezTo>
                      <a:pt x="599" y="1950"/>
                      <a:pt x="584" y="1955"/>
                      <a:pt x="554" y="1955"/>
                    </a:cubicBezTo>
                    <a:cubicBezTo>
                      <a:pt x="409" y="1955"/>
                      <a:pt x="307" y="1948"/>
                      <a:pt x="285" y="1948"/>
                    </a:cubicBezTo>
                    <a:cubicBezTo>
                      <a:pt x="262" y="1948"/>
                      <a:pt x="155" y="1955"/>
                      <a:pt x="41" y="1955"/>
                    </a:cubicBezTo>
                    <a:cubicBezTo>
                      <a:pt x="16" y="1955"/>
                      <a:pt x="0" y="1952"/>
                      <a:pt x="0" y="1935"/>
                    </a:cubicBezTo>
                    <a:cubicBezTo>
                      <a:pt x="0" y="1925"/>
                      <a:pt x="8" y="1919"/>
                      <a:pt x="21" y="1919"/>
                    </a:cubicBezTo>
                    <a:cubicBezTo>
                      <a:pt x="41" y="1919"/>
                      <a:pt x="86" y="1917"/>
                      <a:pt x="125" y="1904"/>
                    </a:cubicBezTo>
                    <a:cubicBezTo>
                      <a:pt x="188" y="1887"/>
                      <a:pt x="201" y="1813"/>
                      <a:pt x="201" y="1582"/>
                    </a:cubicBezTo>
                    <a:lnTo>
                      <a:pt x="203" y="127"/>
                    </a:lnTo>
                    <a:cubicBezTo>
                      <a:pt x="203" y="28"/>
                      <a:pt x="211" y="0"/>
                      <a:pt x="231" y="0"/>
                    </a:cubicBezTo>
                    <a:cubicBezTo>
                      <a:pt x="252" y="0"/>
                      <a:pt x="295" y="56"/>
                      <a:pt x="320" y="81"/>
                    </a:cubicBezTo>
                    <a:cubicBezTo>
                      <a:pt x="358" y="125"/>
                      <a:pt x="736" y="533"/>
                      <a:pt x="1127" y="952"/>
                    </a:cubicBezTo>
                    <a:cubicBezTo>
                      <a:pt x="1379" y="1221"/>
                      <a:pt x="1655" y="1531"/>
                      <a:pt x="1737" y="1615"/>
                    </a:cubicBezTo>
                    <a:lnTo>
                      <a:pt x="1709" y="325"/>
                    </a:lnTo>
                    <a:cubicBezTo>
                      <a:pt x="1706" y="160"/>
                      <a:pt x="1688" y="104"/>
                      <a:pt x="1610" y="84"/>
                    </a:cubicBezTo>
                    <a:cubicBezTo>
                      <a:pt x="1564" y="74"/>
                      <a:pt x="1506" y="71"/>
                      <a:pt x="1485" y="71"/>
                    </a:cubicBezTo>
                    <a:cubicBezTo>
                      <a:pt x="1468" y="71"/>
                      <a:pt x="1465" y="64"/>
                      <a:pt x="1465" y="53"/>
                    </a:cubicBezTo>
                    <a:cubicBezTo>
                      <a:pt x="1465" y="38"/>
                      <a:pt x="1485" y="36"/>
                      <a:pt x="1516" y="36"/>
                    </a:cubicBezTo>
                    <a:cubicBezTo>
                      <a:pt x="1630" y="36"/>
                      <a:pt x="1752" y="43"/>
                      <a:pt x="1780" y="43"/>
                    </a:cubicBezTo>
                    <a:cubicBezTo>
                      <a:pt x="1808" y="43"/>
                      <a:pt x="1892" y="36"/>
                      <a:pt x="1996" y="36"/>
                    </a:cubicBezTo>
                    <a:cubicBezTo>
                      <a:pt x="2024" y="36"/>
                      <a:pt x="2041" y="38"/>
                      <a:pt x="2041" y="53"/>
                    </a:cubicBezTo>
                    <a:cubicBezTo>
                      <a:pt x="2041" y="64"/>
                      <a:pt x="2031" y="71"/>
                      <a:pt x="2014" y="71"/>
                    </a:cubicBezTo>
                    <a:cubicBezTo>
                      <a:pt x="2001" y="71"/>
                      <a:pt x="1983" y="71"/>
                      <a:pt x="1952" y="79"/>
                    </a:cubicBezTo>
                    <a:cubicBezTo>
                      <a:pt x="1869" y="97"/>
                      <a:pt x="1859" y="153"/>
                      <a:pt x="1859" y="305"/>
                    </a:cubicBezTo>
                    <a:lnTo>
                      <a:pt x="1854" y="1793"/>
                    </a:lnTo>
                    <a:cubicBezTo>
                      <a:pt x="1854" y="1960"/>
                      <a:pt x="1848" y="1973"/>
                      <a:pt x="1831" y="1973"/>
                    </a:cubicBezTo>
                    <a:cubicBezTo>
                      <a:pt x="1810" y="1973"/>
                      <a:pt x="1780" y="1945"/>
                      <a:pt x="1645" y="1810"/>
                    </a:cubicBezTo>
                    <a:cubicBezTo>
                      <a:pt x="1617" y="1785"/>
                      <a:pt x="1252" y="1412"/>
                      <a:pt x="983" y="1122"/>
                    </a:cubicBezTo>
                    <a:cubicBezTo>
                      <a:pt x="688" y="805"/>
                      <a:pt x="401" y="485"/>
                      <a:pt x="320" y="394"/>
                    </a:cubicBezTo>
                    <a:lnTo>
                      <a:pt x="353" y="161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1200">
                  <a:solidFill>
                    <a:srgbClr val="000000"/>
                  </a:solidFill>
                  <a:latin typeface="Times New Roman" charset="0"/>
                  <a:ea typeface="+mn-ea"/>
                  <a:cs typeface="+mn-cs"/>
                </a:endParaRPr>
              </a:p>
            </p:txBody>
          </p:sp>
          <p:sp>
            <p:nvSpPr>
              <p:cNvPr id="235791" name="Freeform 271"/>
              <p:cNvSpPr>
                <a:spLocks/>
              </p:cNvSpPr>
              <p:nvPr userDrawn="1"/>
            </p:nvSpPr>
            <p:spPr bwMode="black">
              <a:xfrm>
                <a:off x="1474" y="3867"/>
                <a:ext cx="110" cy="116"/>
              </a:xfrm>
              <a:custGeom>
                <a:avLst/>
                <a:gdLst/>
                <a:ahLst/>
                <a:cxnLst>
                  <a:cxn ang="0">
                    <a:pos x="1496" y="1308"/>
                  </a:cxn>
                  <a:cxn ang="0">
                    <a:pos x="1381" y="1046"/>
                  </a:cxn>
                  <a:cxn ang="0">
                    <a:pos x="1295" y="1039"/>
                  </a:cxn>
                  <a:cxn ang="0">
                    <a:pos x="1275" y="1023"/>
                  </a:cxn>
                  <a:cxn ang="0">
                    <a:pos x="1315" y="1003"/>
                  </a:cxn>
                  <a:cxn ang="0">
                    <a:pos x="1602" y="1011"/>
                  </a:cxn>
                  <a:cxn ang="0">
                    <a:pos x="1851" y="1003"/>
                  </a:cxn>
                  <a:cxn ang="0">
                    <a:pos x="1892" y="1023"/>
                  </a:cxn>
                  <a:cxn ang="0">
                    <a:pos x="1871" y="1039"/>
                  </a:cxn>
                  <a:cxn ang="0">
                    <a:pos x="1808" y="1046"/>
                  </a:cxn>
                  <a:cxn ang="0">
                    <a:pos x="1714" y="1191"/>
                  </a:cxn>
                  <a:cxn ang="0">
                    <a:pos x="1709" y="1455"/>
                  </a:cxn>
                  <a:cxn ang="0">
                    <a:pos x="1709" y="1739"/>
                  </a:cxn>
                  <a:cxn ang="0">
                    <a:pos x="1676" y="1876"/>
                  </a:cxn>
                  <a:cxn ang="0">
                    <a:pos x="1138" y="1991"/>
                  </a:cxn>
                  <a:cxn ang="0">
                    <a:pos x="302" y="1719"/>
                  </a:cxn>
                  <a:cxn ang="0">
                    <a:pos x="0" y="995"/>
                  </a:cxn>
                  <a:cxn ang="0">
                    <a:pos x="424" y="160"/>
                  </a:cxn>
                  <a:cxn ang="0">
                    <a:pos x="1100" y="0"/>
                  </a:cxn>
                  <a:cxn ang="0">
                    <a:pos x="1488" y="43"/>
                  </a:cxn>
                  <a:cxn ang="0">
                    <a:pos x="1694" y="69"/>
                  </a:cxn>
                  <a:cxn ang="0">
                    <a:pos x="1724" y="92"/>
                  </a:cxn>
                  <a:cxn ang="0">
                    <a:pos x="1706" y="452"/>
                  </a:cxn>
                  <a:cxn ang="0">
                    <a:pos x="1684" y="506"/>
                  </a:cxn>
                  <a:cxn ang="0">
                    <a:pos x="1666" y="467"/>
                  </a:cxn>
                  <a:cxn ang="0">
                    <a:pos x="1612" y="300"/>
                  </a:cxn>
                  <a:cxn ang="0">
                    <a:pos x="1016" y="94"/>
                  </a:cxn>
                  <a:cxn ang="0">
                    <a:pos x="473" y="262"/>
                  </a:cxn>
                  <a:cxn ang="0">
                    <a:pos x="221" y="907"/>
                  </a:cxn>
                  <a:cxn ang="0">
                    <a:pos x="490" y="1610"/>
                  </a:cxn>
                  <a:cxn ang="0">
                    <a:pos x="1155" y="1881"/>
                  </a:cxn>
                  <a:cxn ang="0">
                    <a:pos x="1445" y="1828"/>
                  </a:cxn>
                  <a:cxn ang="0">
                    <a:pos x="1496" y="1739"/>
                  </a:cxn>
                  <a:cxn ang="0">
                    <a:pos x="1496" y="1308"/>
                  </a:cxn>
                </a:cxnLst>
                <a:rect l="0" t="0" r="r" b="b"/>
                <a:pathLst>
                  <a:path w="1892" h="1991">
                    <a:moveTo>
                      <a:pt x="1496" y="1308"/>
                    </a:moveTo>
                    <a:cubicBezTo>
                      <a:pt x="1496" y="1102"/>
                      <a:pt x="1483" y="1074"/>
                      <a:pt x="1381" y="1046"/>
                    </a:cubicBezTo>
                    <a:cubicBezTo>
                      <a:pt x="1361" y="1041"/>
                      <a:pt x="1318" y="1039"/>
                      <a:pt x="1295" y="1039"/>
                    </a:cubicBezTo>
                    <a:cubicBezTo>
                      <a:pt x="1285" y="1039"/>
                      <a:pt x="1275" y="1034"/>
                      <a:pt x="1275" y="1023"/>
                    </a:cubicBezTo>
                    <a:cubicBezTo>
                      <a:pt x="1275" y="1008"/>
                      <a:pt x="1288" y="1003"/>
                      <a:pt x="1315" y="1003"/>
                    </a:cubicBezTo>
                    <a:cubicBezTo>
                      <a:pt x="1430" y="1003"/>
                      <a:pt x="1590" y="1011"/>
                      <a:pt x="1602" y="1011"/>
                    </a:cubicBezTo>
                    <a:cubicBezTo>
                      <a:pt x="1615" y="1011"/>
                      <a:pt x="1775" y="1003"/>
                      <a:pt x="1851" y="1003"/>
                    </a:cubicBezTo>
                    <a:cubicBezTo>
                      <a:pt x="1879" y="1003"/>
                      <a:pt x="1892" y="1008"/>
                      <a:pt x="1892" y="1023"/>
                    </a:cubicBezTo>
                    <a:cubicBezTo>
                      <a:pt x="1892" y="1034"/>
                      <a:pt x="1881" y="1039"/>
                      <a:pt x="1871" y="1039"/>
                    </a:cubicBezTo>
                    <a:cubicBezTo>
                      <a:pt x="1854" y="1039"/>
                      <a:pt x="1838" y="1041"/>
                      <a:pt x="1808" y="1046"/>
                    </a:cubicBezTo>
                    <a:cubicBezTo>
                      <a:pt x="1740" y="1059"/>
                      <a:pt x="1719" y="1102"/>
                      <a:pt x="1714" y="1191"/>
                    </a:cubicBezTo>
                    <a:cubicBezTo>
                      <a:pt x="1709" y="1272"/>
                      <a:pt x="1709" y="1348"/>
                      <a:pt x="1709" y="1455"/>
                    </a:cubicBezTo>
                    <a:lnTo>
                      <a:pt x="1709" y="1739"/>
                    </a:lnTo>
                    <a:cubicBezTo>
                      <a:pt x="1709" y="1854"/>
                      <a:pt x="1706" y="1859"/>
                      <a:pt x="1676" y="1876"/>
                    </a:cubicBezTo>
                    <a:cubicBezTo>
                      <a:pt x="1513" y="1963"/>
                      <a:pt x="1285" y="1991"/>
                      <a:pt x="1138" y="1991"/>
                    </a:cubicBezTo>
                    <a:cubicBezTo>
                      <a:pt x="945" y="1991"/>
                      <a:pt x="584" y="1965"/>
                      <a:pt x="302" y="1719"/>
                    </a:cubicBezTo>
                    <a:cubicBezTo>
                      <a:pt x="148" y="1585"/>
                      <a:pt x="0" y="1313"/>
                      <a:pt x="0" y="995"/>
                    </a:cubicBezTo>
                    <a:cubicBezTo>
                      <a:pt x="0" y="589"/>
                      <a:pt x="198" y="302"/>
                      <a:pt x="424" y="160"/>
                    </a:cubicBezTo>
                    <a:cubicBezTo>
                      <a:pt x="653" y="18"/>
                      <a:pt x="904" y="0"/>
                      <a:pt x="1100" y="0"/>
                    </a:cubicBezTo>
                    <a:cubicBezTo>
                      <a:pt x="1260" y="0"/>
                      <a:pt x="1440" y="33"/>
                      <a:pt x="1488" y="43"/>
                    </a:cubicBezTo>
                    <a:cubicBezTo>
                      <a:pt x="1541" y="56"/>
                      <a:pt x="1630" y="66"/>
                      <a:pt x="1694" y="69"/>
                    </a:cubicBezTo>
                    <a:cubicBezTo>
                      <a:pt x="1719" y="71"/>
                      <a:pt x="1724" y="81"/>
                      <a:pt x="1724" y="92"/>
                    </a:cubicBezTo>
                    <a:cubicBezTo>
                      <a:pt x="1724" y="127"/>
                      <a:pt x="1706" y="198"/>
                      <a:pt x="1706" y="452"/>
                    </a:cubicBezTo>
                    <a:cubicBezTo>
                      <a:pt x="1706" y="493"/>
                      <a:pt x="1701" y="506"/>
                      <a:pt x="1684" y="506"/>
                    </a:cubicBezTo>
                    <a:cubicBezTo>
                      <a:pt x="1671" y="506"/>
                      <a:pt x="1668" y="490"/>
                      <a:pt x="1666" y="467"/>
                    </a:cubicBezTo>
                    <a:cubicBezTo>
                      <a:pt x="1663" y="432"/>
                      <a:pt x="1650" y="361"/>
                      <a:pt x="1612" y="300"/>
                    </a:cubicBezTo>
                    <a:cubicBezTo>
                      <a:pt x="1549" y="203"/>
                      <a:pt x="1343" y="94"/>
                      <a:pt x="1016" y="94"/>
                    </a:cubicBezTo>
                    <a:cubicBezTo>
                      <a:pt x="856" y="94"/>
                      <a:pt x="666" y="109"/>
                      <a:pt x="473" y="262"/>
                    </a:cubicBezTo>
                    <a:cubicBezTo>
                      <a:pt x="325" y="378"/>
                      <a:pt x="221" y="609"/>
                      <a:pt x="221" y="907"/>
                    </a:cubicBezTo>
                    <a:cubicBezTo>
                      <a:pt x="221" y="1264"/>
                      <a:pt x="401" y="1524"/>
                      <a:pt x="490" y="1610"/>
                    </a:cubicBezTo>
                    <a:cubicBezTo>
                      <a:pt x="691" y="1805"/>
                      <a:pt x="922" y="1881"/>
                      <a:pt x="1155" y="1881"/>
                    </a:cubicBezTo>
                    <a:cubicBezTo>
                      <a:pt x="1247" y="1881"/>
                      <a:pt x="1379" y="1866"/>
                      <a:pt x="1445" y="1828"/>
                    </a:cubicBezTo>
                    <a:cubicBezTo>
                      <a:pt x="1478" y="1810"/>
                      <a:pt x="1496" y="1782"/>
                      <a:pt x="1496" y="1739"/>
                    </a:cubicBezTo>
                    <a:lnTo>
                      <a:pt x="1496" y="1308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1200">
                  <a:solidFill>
                    <a:srgbClr val="000000"/>
                  </a:solidFill>
                  <a:latin typeface="Times New Roman" charset="0"/>
                  <a:ea typeface="+mn-ea"/>
                  <a:cs typeface="+mn-cs"/>
                </a:endParaRPr>
              </a:p>
            </p:txBody>
          </p:sp>
          <p:sp>
            <p:nvSpPr>
              <p:cNvPr id="235792" name="Freeform 272"/>
              <p:cNvSpPr>
                <a:spLocks/>
              </p:cNvSpPr>
              <p:nvPr userDrawn="1"/>
            </p:nvSpPr>
            <p:spPr bwMode="black">
              <a:xfrm>
                <a:off x="1607" y="3867"/>
                <a:ext cx="57" cy="116"/>
              </a:xfrm>
              <a:custGeom>
                <a:avLst/>
                <a:gdLst/>
                <a:ahLst/>
                <a:cxnLst>
                  <a:cxn ang="0">
                    <a:pos x="39" y="1922"/>
                  </a:cxn>
                  <a:cxn ang="0">
                    <a:pos x="0" y="1826"/>
                  </a:cxn>
                  <a:cxn ang="0">
                    <a:pos x="13" y="1556"/>
                  </a:cxn>
                  <a:cxn ang="0">
                    <a:pos x="34" y="1516"/>
                  </a:cxn>
                  <a:cxn ang="0">
                    <a:pos x="51" y="1544"/>
                  </a:cxn>
                  <a:cxn ang="0">
                    <a:pos x="59" y="1638"/>
                  </a:cxn>
                  <a:cxn ang="0">
                    <a:pos x="435" y="1897"/>
                  </a:cxn>
                  <a:cxn ang="0">
                    <a:pos x="798" y="1559"/>
                  </a:cxn>
                  <a:cxn ang="0">
                    <a:pos x="506" y="1102"/>
                  </a:cxn>
                  <a:cxn ang="0">
                    <a:pos x="392" y="1008"/>
                  </a:cxn>
                  <a:cxn ang="0">
                    <a:pos x="61" y="457"/>
                  </a:cxn>
                  <a:cxn ang="0">
                    <a:pos x="587" y="0"/>
                  </a:cxn>
                  <a:cxn ang="0">
                    <a:pos x="823" y="26"/>
                  </a:cxn>
                  <a:cxn ang="0">
                    <a:pos x="912" y="38"/>
                  </a:cxn>
                  <a:cxn ang="0">
                    <a:pos x="937" y="56"/>
                  </a:cxn>
                  <a:cxn ang="0">
                    <a:pos x="927" y="325"/>
                  </a:cxn>
                  <a:cxn ang="0">
                    <a:pos x="909" y="384"/>
                  </a:cxn>
                  <a:cxn ang="0">
                    <a:pos x="889" y="351"/>
                  </a:cxn>
                  <a:cxn ang="0">
                    <a:pos x="856" y="224"/>
                  </a:cxn>
                  <a:cxn ang="0">
                    <a:pos x="539" y="89"/>
                  </a:cxn>
                  <a:cxn ang="0">
                    <a:pos x="227" y="384"/>
                  </a:cxn>
                  <a:cxn ang="0">
                    <a:pos x="536" y="810"/>
                  </a:cxn>
                  <a:cxn ang="0">
                    <a:pos x="607" y="866"/>
                  </a:cxn>
                  <a:cxn ang="0">
                    <a:pos x="978" y="1463"/>
                  </a:cxn>
                  <a:cxn ang="0">
                    <a:pos x="762" y="1884"/>
                  </a:cxn>
                  <a:cxn ang="0">
                    <a:pos x="379" y="1991"/>
                  </a:cxn>
                  <a:cxn ang="0">
                    <a:pos x="39" y="1922"/>
                  </a:cxn>
                </a:cxnLst>
                <a:rect l="0" t="0" r="r" b="b"/>
                <a:pathLst>
                  <a:path w="978" h="1991">
                    <a:moveTo>
                      <a:pt x="39" y="1922"/>
                    </a:moveTo>
                    <a:cubicBezTo>
                      <a:pt x="3" y="1904"/>
                      <a:pt x="0" y="1894"/>
                      <a:pt x="0" y="1826"/>
                    </a:cubicBezTo>
                    <a:cubicBezTo>
                      <a:pt x="0" y="1699"/>
                      <a:pt x="11" y="1597"/>
                      <a:pt x="13" y="1556"/>
                    </a:cubicBezTo>
                    <a:cubicBezTo>
                      <a:pt x="16" y="1529"/>
                      <a:pt x="21" y="1516"/>
                      <a:pt x="34" y="1516"/>
                    </a:cubicBezTo>
                    <a:cubicBezTo>
                      <a:pt x="49" y="1516"/>
                      <a:pt x="51" y="1524"/>
                      <a:pt x="51" y="1544"/>
                    </a:cubicBezTo>
                    <a:cubicBezTo>
                      <a:pt x="51" y="1567"/>
                      <a:pt x="51" y="1602"/>
                      <a:pt x="59" y="1638"/>
                    </a:cubicBezTo>
                    <a:cubicBezTo>
                      <a:pt x="97" y="1826"/>
                      <a:pt x="265" y="1897"/>
                      <a:pt x="435" y="1897"/>
                    </a:cubicBezTo>
                    <a:cubicBezTo>
                      <a:pt x="678" y="1897"/>
                      <a:pt x="798" y="1722"/>
                      <a:pt x="798" y="1559"/>
                    </a:cubicBezTo>
                    <a:cubicBezTo>
                      <a:pt x="798" y="1384"/>
                      <a:pt x="724" y="1282"/>
                      <a:pt x="506" y="1102"/>
                    </a:cubicBezTo>
                    <a:lnTo>
                      <a:pt x="392" y="1008"/>
                    </a:lnTo>
                    <a:cubicBezTo>
                      <a:pt x="123" y="787"/>
                      <a:pt x="61" y="630"/>
                      <a:pt x="61" y="457"/>
                    </a:cubicBezTo>
                    <a:cubicBezTo>
                      <a:pt x="61" y="185"/>
                      <a:pt x="265" y="0"/>
                      <a:pt x="587" y="0"/>
                    </a:cubicBezTo>
                    <a:cubicBezTo>
                      <a:pt x="686" y="0"/>
                      <a:pt x="760" y="10"/>
                      <a:pt x="823" y="26"/>
                    </a:cubicBezTo>
                    <a:cubicBezTo>
                      <a:pt x="871" y="36"/>
                      <a:pt x="892" y="38"/>
                      <a:pt x="912" y="38"/>
                    </a:cubicBezTo>
                    <a:cubicBezTo>
                      <a:pt x="933" y="38"/>
                      <a:pt x="937" y="43"/>
                      <a:pt x="937" y="56"/>
                    </a:cubicBezTo>
                    <a:cubicBezTo>
                      <a:pt x="937" y="69"/>
                      <a:pt x="927" y="153"/>
                      <a:pt x="927" y="325"/>
                    </a:cubicBezTo>
                    <a:cubicBezTo>
                      <a:pt x="927" y="366"/>
                      <a:pt x="922" y="384"/>
                      <a:pt x="909" y="384"/>
                    </a:cubicBezTo>
                    <a:cubicBezTo>
                      <a:pt x="894" y="384"/>
                      <a:pt x="892" y="371"/>
                      <a:pt x="889" y="351"/>
                    </a:cubicBezTo>
                    <a:cubicBezTo>
                      <a:pt x="887" y="320"/>
                      <a:pt x="871" y="252"/>
                      <a:pt x="856" y="224"/>
                    </a:cubicBezTo>
                    <a:cubicBezTo>
                      <a:pt x="841" y="196"/>
                      <a:pt x="772" y="89"/>
                      <a:pt x="539" y="89"/>
                    </a:cubicBezTo>
                    <a:cubicBezTo>
                      <a:pt x="364" y="89"/>
                      <a:pt x="227" y="198"/>
                      <a:pt x="227" y="384"/>
                    </a:cubicBezTo>
                    <a:cubicBezTo>
                      <a:pt x="227" y="528"/>
                      <a:pt x="292" y="620"/>
                      <a:pt x="536" y="810"/>
                    </a:cubicBezTo>
                    <a:lnTo>
                      <a:pt x="607" y="866"/>
                    </a:lnTo>
                    <a:cubicBezTo>
                      <a:pt x="907" y="1102"/>
                      <a:pt x="978" y="1259"/>
                      <a:pt x="978" y="1463"/>
                    </a:cubicBezTo>
                    <a:cubicBezTo>
                      <a:pt x="978" y="1567"/>
                      <a:pt x="937" y="1760"/>
                      <a:pt x="762" y="1884"/>
                    </a:cubicBezTo>
                    <a:cubicBezTo>
                      <a:pt x="653" y="1960"/>
                      <a:pt x="516" y="1991"/>
                      <a:pt x="379" y="1991"/>
                    </a:cubicBezTo>
                    <a:cubicBezTo>
                      <a:pt x="259" y="1991"/>
                      <a:pt x="143" y="1973"/>
                      <a:pt x="39" y="1922"/>
                    </a:cubicBezTo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1200">
                  <a:solidFill>
                    <a:srgbClr val="000000"/>
                  </a:solidFill>
                  <a:latin typeface="Times New Roman" charset="0"/>
                  <a:ea typeface="+mn-ea"/>
                  <a:cs typeface="+mn-cs"/>
                </a:endParaRPr>
              </a:p>
            </p:txBody>
          </p:sp>
        </p:grpSp>
        <p:sp>
          <p:nvSpPr>
            <p:cNvPr id="235793" name="Line 273"/>
            <p:cNvSpPr>
              <a:spLocks noChangeShapeType="1"/>
            </p:cNvSpPr>
            <p:nvPr userDrawn="1"/>
          </p:nvSpPr>
          <p:spPr bwMode="black">
            <a:xfrm>
              <a:off x="295" y="4041"/>
              <a:ext cx="1339" cy="0"/>
            </a:xfrm>
            <a:prstGeom prst="line">
              <a:avLst/>
            </a:prstGeom>
            <a:noFill/>
            <a:ln w="12700">
              <a:solidFill>
                <a:srgbClr val="231F2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1200">
                <a:solidFill>
                  <a:srgbClr val="000000"/>
                </a:solidFill>
                <a:latin typeface="Times New Roman" charset="0"/>
                <a:ea typeface="+mn-ea"/>
                <a:cs typeface="+mn-cs"/>
              </a:endParaRPr>
            </a:p>
          </p:txBody>
        </p:sp>
        <p:sp>
          <p:nvSpPr>
            <p:cNvPr id="235795" name="Freeform 275"/>
            <p:cNvSpPr>
              <a:spLocks/>
            </p:cNvSpPr>
            <p:nvPr userDrawn="1"/>
          </p:nvSpPr>
          <p:spPr bwMode="black">
            <a:xfrm>
              <a:off x="294" y="3816"/>
              <a:ext cx="1338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2945" y="0"/>
                </a:cxn>
              </a:cxnLst>
              <a:rect l="0" t="0" r="r" b="b"/>
              <a:pathLst>
                <a:path w="22945">
                  <a:moveTo>
                    <a:pt x="0" y="0"/>
                  </a:moveTo>
                  <a:cubicBezTo>
                    <a:pt x="22945" y="0"/>
                    <a:pt x="22945" y="0"/>
                    <a:pt x="22945" y="0"/>
                  </a:cubicBezTo>
                </a:path>
              </a:pathLst>
            </a:custGeom>
            <a:noFill/>
            <a:ln w="12700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algn="l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1200">
                <a:solidFill>
                  <a:srgbClr val="000000"/>
                </a:solidFill>
                <a:latin typeface="Times New Roman" charset="0"/>
                <a:ea typeface="+mn-ea"/>
                <a:cs typeface="+mn-cs"/>
              </a:endParaRPr>
            </a:p>
          </p:txBody>
        </p:sp>
      </p:grpSp>
      <p:grpSp>
        <p:nvGrpSpPr>
          <p:cNvPr id="4" name="Group 333"/>
          <p:cNvGrpSpPr>
            <a:grpSpLocks/>
          </p:cNvGrpSpPr>
          <p:nvPr userDrawn="1"/>
        </p:nvGrpSpPr>
        <p:grpSpPr bwMode="auto">
          <a:xfrm>
            <a:off x="4138613" y="7979834"/>
            <a:ext cx="373856" cy="664633"/>
            <a:chOff x="1372" y="1199"/>
            <a:chExt cx="533" cy="533"/>
          </a:xfrm>
        </p:grpSpPr>
        <p:sp>
          <p:nvSpPr>
            <p:cNvPr id="394574" name="Rectangle 334"/>
            <p:cNvSpPr>
              <a:spLocks noChangeArrowheads="1"/>
            </p:cNvSpPr>
            <p:nvPr userDrawn="1"/>
          </p:nvSpPr>
          <p:spPr bwMode="auto">
            <a:xfrm>
              <a:off x="1372" y="1199"/>
              <a:ext cx="533" cy="53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1200">
                <a:solidFill>
                  <a:srgbClr val="000000"/>
                </a:solidFill>
                <a:latin typeface="Times New Roman" charset="0"/>
                <a:ea typeface="+mn-ea"/>
                <a:cs typeface="+mn-cs"/>
              </a:endParaRPr>
            </a:p>
          </p:txBody>
        </p:sp>
        <p:pic>
          <p:nvPicPr>
            <p:cNvPr id="394575" name="Picture 335" descr="kmartred"/>
            <p:cNvPicPr>
              <a:picLocks noChangeAspect="1" noChangeArrowheads="1"/>
            </p:cNvPicPr>
            <p:nvPr userDrawn="1"/>
          </p:nvPicPr>
          <p:blipFill>
            <a:blip r:embed="rId14" cstate="print"/>
            <a:srcRect/>
            <a:stretch>
              <a:fillRect/>
            </a:stretch>
          </p:blipFill>
          <p:spPr bwMode="auto">
            <a:xfrm>
              <a:off x="1516" y="1336"/>
              <a:ext cx="256" cy="268"/>
            </a:xfrm>
            <a:prstGeom prst="rect">
              <a:avLst/>
            </a:prstGeom>
            <a:noFill/>
          </p:spPr>
        </p:pic>
      </p:grpSp>
      <p:grpSp>
        <p:nvGrpSpPr>
          <p:cNvPr id="5" name="Group 336"/>
          <p:cNvGrpSpPr>
            <a:grpSpLocks/>
          </p:cNvGrpSpPr>
          <p:nvPr userDrawn="1"/>
        </p:nvGrpSpPr>
        <p:grpSpPr bwMode="auto">
          <a:xfrm>
            <a:off x="4572000" y="7981951"/>
            <a:ext cx="371475" cy="660400"/>
            <a:chOff x="2608" y="1200"/>
            <a:chExt cx="532" cy="532"/>
          </a:xfrm>
        </p:grpSpPr>
        <p:sp>
          <p:nvSpPr>
            <p:cNvPr id="394577" name="Rectangle 337"/>
            <p:cNvSpPr>
              <a:spLocks noChangeArrowheads="1"/>
            </p:cNvSpPr>
            <p:nvPr userDrawn="1"/>
          </p:nvSpPr>
          <p:spPr bwMode="invGray">
            <a:xfrm>
              <a:off x="2608" y="1200"/>
              <a:ext cx="532" cy="532"/>
            </a:xfrm>
            <a:prstGeom prst="rect">
              <a:avLst/>
            </a:prstGeom>
            <a:solidFill>
              <a:srgbClr val="000000"/>
            </a:solidFill>
            <a:ln w="12700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1200">
                <a:solidFill>
                  <a:srgbClr val="000000"/>
                </a:solidFill>
                <a:latin typeface="Times New Roman" charset="0"/>
                <a:ea typeface="+mn-ea"/>
                <a:cs typeface="+mn-cs"/>
              </a:endParaRPr>
            </a:p>
          </p:txBody>
        </p:sp>
        <p:grpSp>
          <p:nvGrpSpPr>
            <p:cNvPr id="6" name="Group 338"/>
            <p:cNvGrpSpPr>
              <a:grpSpLocks/>
            </p:cNvGrpSpPr>
            <p:nvPr userDrawn="1"/>
          </p:nvGrpSpPr>
          <p:grpSpPr bwMode="auto">
            <a:xfrm>
              <a:off x="2657" y="1422"/>
              <a:ext cx="434" cy="105"/>
              <a:chOff x="2657" y="1422"/>
              <a:chExt cx="434" cy="105"/>
            </a:xfrm>
          </p:grpSpPr>
          <p:sp>
            <p:nvSpPr>
              <p:cNvPr id="394579" name="Rectangle 339"/>
              <p:cNvSpPr>
                <a:spLocks noChangeArrowheads="1"/>
              </p:cNvSpPr>
              <p:nvPr userDrawn="1"/>
            </p:nvSpPr>
            <p:spPr bwMode="gray">
              <a:xfrm>
                <a:off x="2657" y="1422"/>
                <a:ext cx="434" cy="105"/>
              </a:xfrm>
              <a:prstGeom prst="rect">
                <a:avLst/>
              </a:prstGeom>
              <a:solidFill>
                <a:srgbClr val="FFFFFF"/>
              </a:solidFill>
              <a:ln w="0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1200">
                  <a:solidFill>
                    <a:srgbClr val="000000"/>
                  </a:solidFill>
                  <a:latin typeface="Times New Roman" charset="0"/>
                  <a:ea typeface="+mn-ea"/>
                  <a:cs typeface="+mn-cs"/>
                </a:endParaRPr>
              </a:p>
            </p:txBody>
          </p:sp>
          <p:sp>
            <p:nvSpPr>
              <p:cNvPr id="394580" name="Rectangle 340"/>
              <p:cNvSpPr>
                <a:spLocks noChangeArrowheads="1"/>
              </p:cNvSpPr>
              <p:nvPr userDrawn="1"/>
            </p:nvSpPr>
            <p:spPr bwMode="gray">
              <a:xfrm>
                <a:off x="2665" y="1430"/>
                <a:ext cx="418" cy="89"/>
              </a:xfrm>
              <a:prstGeom prst="rect">
                <a:avLst/>
              </a:prstGeom>
              <a:solidFill>
                <a:srgbClr val="EF293D"/>
              </a:solidFill>
              <a:ln w="0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1200">
                  <a:solidFill>
                    <a:srgbClr val="000000"/>
                  </a:solidFill>
                  <a:latin typeface="Times New Roman" charset="0"/>
                  <a:ea typeface="+mn-ea"/>
                  <a:cs typeface="+mn-cs"/>
                </a:endParaRPr>
              </a:p>
            </p:txBody>
          </p:sp>
          <p:sp>
            <p:nvSpPr>
              <p:cNvPr id="394581" name="Freeform 341"/>
              <p:cNvSpPr>
                <a:spLocks noEditPoints="1"/>
              </p:cNvSpPr>
              <p:nvPr userDrawn="1"/>
            </p:nvSpPr>
            <p:spPr bwMode="gray">
              <a:xfrm>
                <a:off x="2687" y="1451"/>
                <a:ext cx="372" cy="48"/>
              </a:xfrm>
              <a:custGeom>
                <a:avLst/>
                <a:gdLst/>
                <a:ahLst/>
                <a:cxnLst>
                  <a:cxn ang="0">
                    <a:pos x="20927" y="2845"/>
                  </a:cxn>
                  <a:cxn ang="0">
                    <a:pos x="20984" y="1609"/>
                  </a:cxn>
                  <a:cxn ang="0">
                    <a:pos x="22181" y="2845"/>
                  </a:cxn>
                  <a:cxn ang="0">
                    <a:pos x="21497" y="0"/>
                  </a:cxn>
                  <a:cxn ang="0">
                    <a:pos x="21440" y="1293"/>
                  </a:cxn>
                  <a:cxn ang="0">
                    <a:pos x="20186" y="0"/>
                  </a:cxn>
                  <a:cxn ang="0">
                    <a:pos x="14113" y="2845"/>
                  </a:cxn>
                  <a:cxn ang="0">
                    <a:pos x="14854" y="1178"/>
                  </a:cxn>
                  <a:cxn ang="0">
                    <a:pos x="15595" y="2184"/>
                  </a:cxn>
                  <a:cxn ang="0">
                    <a:pos x="16023" y="2845"/>
                  </a:cxn>
                  <a:cxn ang="0">
                    <a:pos x="16764" y="0"/>
                  </a:cxn>
                  <a:cxn ang="0">
                    <a:pos x="15453" y="977"/>
                  </a:cxn>
                  <a:cxn ang="0">
                    <a:pos x="15025" y="0"/>
                  </a:cxn>
                  <a:cxn ang="0">
                    <a:pos x="14113" y="2845"/>
                  </a:cxn>
                  <a:cxn ang="0">
                    <a:pos x="13329" y="2845"/>
                  </a:cxn>
                  <a:cxn ang="0">
                    <a:pos x="12431" y="661"/>
                  </a:cxn>
                  <a:cxn ang="0">
                    <a:pos x="13543" y="0"/>
                  </a:cxn>
                  <a:cxn ang="0">
                    <a:pos x="11690" y="718"/>
                  </a:cxn>
                  <a:cxn ang="0">
                    <a:pos x="11690" y="2212"/>
                  </a:cxn>
                  <a:cxn ang="0">
                    <a:pos x="9979" y="2845"/>
                  </a:cxn>
                  <a:cxn ang="0">
                    <a:pos x="10720" y="690"/>
                  </a:cxn>
                  <a:cxn ang="0">
                    <a:pos x="11404" y="0"/>
                  </a:cxn>
                  <a:cxn ang="0">
                    <a:pos x="9380" y="690"/>
                  </a:cxn>
                  <a:cxn ang="0">
                    <a:pos x="9979" y="2845"/>
                  </a:cxn>
                  <a:cxn ang="0">
                    <a:pos x="8268" y="2845"/>
                  </a:cxn>
                  <a:cxn ang="0">
                    <a:pos x="8853" y="1839"/>
                  </a:cxn>
                  <a:cxn ang="0">
                    <a:pos x="8268" y="1207"/>
                  </a:cxn>
                  <a:cxn ang="0">
                    <a:pos x="8924" y="661"/>
                  </a:cxn>
                  <a:cxn ang="0">
                    <a:pos x="7499" y="0"/>
                  </a:cxn>
                  <a:cxn ang="0">
                    <a:pos x="2994" y="632"/>
                  </a:cxn>
                  <a:cxn ang="0">
                    <a:pos x="3393" y="1235"/>
                  </a:cxn>
                  <a:cxn ang="0">
                    <a:pos x="2994" y="632"/>
                  </a:cxn>
                  <a:cxn ang="0">
                    <a:pos x="3564" y="0"/>
                  </a:cxn>
                  <a:cxn ang="0">
                    <a:pos x="2224" y="2845"/>
                  </a:cxn>
                  <a:cxn ang="0">
                    <a:pos x="2965" y="1695"/>
                  </a:cxn>
                  <a:cxn ang="0">
                    <a:pos x="4362" y="2845"/>
                  </a:cxn>
                  <a:cxn ang="0">
                    <a:pos x="4077" y="1408"/>
                  </a:cxn>
                  <a:cxn ang="0">
                    <a:pos x="18760" y="603"/>
                  </a:cxn>
                  <a:cxn ang="0">
                    <a:pos x="18247" y="1264"/>
                  </a:cxn>
                  <a:cxn ang="0">
                    <a:pos x="18760" y="603"/>
                  </a:cxn>
                  <a:cxn ang="0">
                    <a:pos x="17962" y="0"/>
                  </a:cxn>
                  <a:cxn ang="0">
                    <a:pos x="17562" y="2845"/>
                  </a:cxn>
                  <a:cxn ang="0">
                    <a:pos x="18247" y="1896"/>
                  </a:cxn>
                  <a:cxn ang="0">
                    <a:pos x="18760" y="2845"/>
                  </a:cxn>
                  <a:cxn ang="0">
                    <a:pos x="19444" y="345"/>
                  </a:cxn>
                  <a:cxn ang="0">
                    <a:pos x="6073" y="603"/>
                  </a:cxn>
                  <a:cxn ang="0">
                    <a:pos x="5560" y="1264"/>
                  </a:cxn>
                  <a:cxn ang="0">
                    <a:pos x="6073" y="603"/>
                  </a:cxn>
                  <a:cxn ang="0">
                    <a:pos x="5275" y="0"/>
                  </a:cxn>
                  <a:cxn ang="0">
                    <a:pos x="4875" y="2845"/>
                  </a:cxn>
                  <a:cxn ang="0">
                    <a:pos x="5559" y="1896"/>
                  </a:cxn>
                  <a:cxn ang="0">
                    <a:pos x="6073" y="2845"/>
                  </a:cxn>
                  <a:cxn ang="0">
                    <a:pos x="6757" y="345"/>
                  </a:cxn>
                  <a:cxn ang="0">
                    <a:pos x="1540" y="0"/>
                  </a:cxn>
                  <a:cxn ang="0">
                    <a:pos x="0" y="402"/>
                  </a:cxn>
                  <a:cxn ang="0">
                    <a:pos x="399" y="2845"/>
                  </a:cxn>
                  <a:cxn ang="0">
                    <a:pos x="1540" y="2212"/>
                  </a:cxn>
                  <a:cxn ang="0">
                    <a:pos x="741" y="632"/>
                  </a:cxn>
                  <a:cxn ang="0">
                    <a:pos x="1540" y="0"/>
                  </a:cxn>
                </a:cxnLst>
                <a:rect l="0" t="0" r="r" b="b"/>
                <a:pathLst>
                  <a:path w="22181" h="2845">
                    <a:moveTo>
                      <a:pt x="20186" y="2845"/>
                    </a:moveTo>
                    <a:lnTo>
                      <a:pt x="20927" y="2845"/>
                    </a:lnTo>
                    <a:lnTo>
                      <a:pt x="20927" y="1609"/>
                    </a:lnTo>
                    <a:lnTo>
                      <a:pt x="20984" y="1609"/>
                    </a:lnTo>
                    <a:lnTo>
                      <a:pt x="21497" y="2845"/>
                    </a:lnTo>
                    <a:lnTo>
                      <a:pt x="22181" y="2845"/>
                    </a:lnTo>
                    <a:lnTo>
                      <a:pt x="22181" y="0"/>
                    </a:lnTo>
                    <a:lnTo>
                      <a:pt x="21497" y="0"/>
                    </a:lnTo>
                    <a:lnTo>
                      <a:pt x="21497" y="1293"/>
                    </a:lnTo>
                    <a:lnTo>
                      <a:pt x="21440" y="1293"/>
                    </a:lnTo>
                    <a:lnTo>
                      <a:pt x="20855" y="0"/>
                    </a:lnTo>
                    <a:lnTo>
                      <a:pt x="20186" y="0"/>
                    </a:lnTo>
                    <a:lnTo>
                      <a:pt x="20186" y="2845"/>
                    </a:lnTo>
                    <a:close/>
                    <a:moveTo>
                      <a:pt x="14113" y="2845"/>
                    </a:moveTo>
                    <a:lnTo>
                      <a:pt x="14854" y="2845"/>
                    </a:lnTo>
                    <a:lnTo>
                      <a:pt x="14854" y="1178"/>
                    </a:lnTo>
                    <a:lnTo>
                      <a:pt x="15282" y="2184"/>
                    </a:lnTo>
                    <a:lnTo>
                      <a:pt x="15595" y="2184"/>
                    </a:lnTo>
                    <a:lnTo>
                      <a:pt x="16023" y="1178"/>
                    </a:lnTo>
                    <a:lnTo>
                      <a:pt x="16023" y="2845"/>
                    </a:lnTo>
                    <a:lnTo>
                      <a:pt x="16764" y="2845"/>
                    </a:lnTo>
                    <a:lnTo>
                      <a:pt x="16764" y="0"/>
                    </a:lnTo>
                    <a:lnTo>
                      <a:pt x="15852" y="0"/>
                    </a:lnTo>
                    <a:lnTo>
                      <a:pt x="15453" y="977"/>
                    </a:lnTo>
                    <a:lnTo>
                      <a:pt x="15424" y="977"/>
                    </a:lnTo>
                    <a:lnTo>
                      <a:pt x="15025" y="0"/>
                    </a:lnTo>
                    <a:lnTo>
                      <a:pt x="14113" y="0"/>
                    </a:lnTo>
                    <a:lnTo>
                      <a:pt x="14113" y="2845"/>
                    </a:lnTo>
                    <a:close/>
                    <a:moveTo>
                      <a:pt x="11490" y="2845"/>
                    </a:moveTo>
                    <a:lnTo>
                      <a:pt x="13329" y="2845"/>
                    </a:lnTo>
                    <a:lnTo>
                      <a:pt x="13543" y="2184"/>
                    </a:lnTo>
                    <a:lnTo>
                      <a:pt x="12431" y="661"/>
                    </a:lnTo>
                    <a:lnTo>
                      <a:pt x="13343" y="661"/>
                    </a:lnTo>
                    <a:lnTo>
                      <a:pt x="13543" y="0"/>
                    </a:lnTo>
                    <a:lnTo>
                      <a:pt x="11860" y="0"/>
                    </a:lnTo>
                    <a:lnTo>
                      <a:pt x="11690" y="718"/>
                    </a:lnTo>
                    <a:lnTo>
                      <a:pt x="12716" y="2212"/>
                    </a:lnTo>
                    <a:lnTo>
                      <a:pt x="11690" y="2212"/>
                    </a:lnTo>
                    <a:lnTo>
                      <a:pt x="11490" y="2845"/>
                    </a:lnTo>
                    <a:close/>
                    <a:moveTo>
                      <a:pt x="9979" y="2845"/>
                    </a:moveTo>
                    <a:lnTo>
                      <a:pt x="10720" y="2845"/>
                    </a:lnTo>
                    <a:lnTo>
                      <a:pt x="10720" y="690"/>
                    </a:lnTo>
                    <a:lnTo>
                      <a:pt x="11191" y="690"/>
                    </a:lnTo>
                    <a:lnTo>
                      <a:pt x="11404" y="0"/>
                    </a:lnTo>
                    <a:lnTo>
                      <a:pt x="9594" y="0"/>
                    </a:lnTo>
                    <a:lnTo>
                      <a:pt x="9380" y="690"/>
                    </a:lnTo>
                    <a:lnTo>
                      <a:pt x="9979" y="690"/>
                    </a:lnTo>
                    <a:lnTo>
                      <a:pt x="9979" y="2845"/>
                    </a:lnTo>
                    <a:close/>
                    <a:moveTo>
                      <a:pt x="7499" y="2845"/>
                    </a:moveTo>
                    <a:lnTo>
                      <a:pt x="8268" y="2845"/>
                    </a:lnTo>
                    <a:lnTo>
                      <a:pt x="8268" y="1839"/>
                    </a:lnTo>
                    <a:lnTo>
                      <a:pt x="8853" y="1839"/>
                    </a:lnTo>
                    <a:lnTo>
                      <a:pt x="8853" y="1207"/>
                    </a:lnTo>
                    <a:lnTo>
                      <a:pt x="8268" y="1207"/>
                    </a:lnTo>
                    <a:lnTo>
                      <a:pt x="8268" y="661"/>
                    </a:lnTo>
                    <a:lnTo>
                      <a:pt x="8924" y="661"/>
                    </a:lnTo>
                    <a:lnTo>
                      <a:pt x="8924" y="0"/>
                    </a:lnTo>
                    <a:lnTo>
                      <a:pt x="7499" y="0"/>
                    </a:lnTo>
                    <a:lnTo>
                      <a:pt x="7499" y="2845"/>
                    </a:lnTo>
                    <a:close/>
                    <a:moveTo>
                      <a:pt x="2994" y="632"/>
                    </a:moveTo>
                    <a:lnTo>
                      <a:pt x="3393" y="632"/>
                    </a:lnTo>
                    <a:lnTo>
                      <a:pt x="3393" y="1235"/>
                    </a:lnTo>
                    <a:lnTo>
                      <a:pt x="2994" y="1235"/>
                    </a:lnTo>
                    <a:lnTo>
                      <a:pt x="2994" y="632"/>
                    </a:lnTo>
                    <a:close/>
                    <a:moveTo>
                      <a:pt x="4077" y="345"/>
                    </a:moveTo>
                    <a:lnTo>
                      <a:pt x="3564" y="0"/>
                    </a:lnTo>
                    <a:lnTo>
                      <a:pt x="2224" y="0"/>
                    </a:lnTo>
                    <a:lnTo>
                      <a:pt x="2224" y="2845"/>
                    </a:lnTo>
                    <a:lnTo>
                      <a:pt x="2965" y="2845"/>
                    </a:lnTo>
                    <a:lnTo>
                      <a:pt x="2965" y="1695"/>
                    </a:lnTo>
                    <a:lnTo>
                      <a:pt x="3592" y="2845"/>
                    </a:lnTo>
                    <a:lnTo>
                      <a:pt x="4362" y="2845"/>
                    </a:lnTo>
                    <a:lnTo>
                      <a:pt x="3678" y="1666"/>
                    </a:lnTo>
                    <a:lnTo>
                      <a:pt x="4077" y="1408"/>
                    </a:lnTo>
                    <a:lnTo>
                      <a:pt x="4077" y="345"/>
                    </a:lnTo>
                    <a:close/>
                    <a:moveTo>
                      <a:pt x="18760" y="603"/>
                    </a:moveTo>
                    <a:lnTo>
                      <a:pt x="18247" y="603"/>
                    </a:lnTo>
                    <a:lnTo>
                      <a:pt x="18247" y="1264"/>
                    </a:lnTo>
                    <a:lnTo>
                      <a:pt x="18760" y="1264"/>
                    </a:lnTo>
                    <a:lnTo>
                      <a:pt x="18760" y="603"/>
                    </a:lnTo>
                    <a:close/>
                    <a:moveTo>
                      <a:pt x="19045" y="0"/>
                    </a:moveTo>
                    <a:lnTo>
                      <a:pt x="17962" y="0"/>
                    </a:lnTo>
                    <a:lnTo>
                      <a:pt x="17562" y="345"/>
                    </a:lnTo>
                    <a:lnTo>
                      <a:pt x="17562" y="2845"/>
                    </a:lnTo>
                    <a:lnTo>
                      <a:pt x="18247" y="2845"/>
                    </a:lnTo>
                    <a:lnTo>
                      <a:pt x="18247" y="1896"/>
                    </a:lnTo>
                    <a:lnTo>
                      <a:pt x="18760" y="1896"/>
                    </a:lnTo>
                    <a:lnTo>
                      <a:pt x="18760" y="2845"/>
                    </a:lnTo>
                    <a:lnTo>
                      <a:pt x="19444" y="2845"/>
                    </a:lnTo>
                    <a:lnTo>
                      <a:pt x="19444" y="345"/>
                    </a:lnTo>
                    <a:lnTo>
                      <a:pt x="19045" y="0"/>
                    </a:lnTo>
                    <a:close/>
                    <a:moveTo>
                      <a:pt x="6073" y="603"/>
                    </a:moveTo>
                    <a:lnTo>
                      <a:pt x="5560" y="603"/>
                    </a:lnTo>
                    <a:lnTo>
                      <a:pt x="5560" y="1264"/>
                    </a:lnTo>
                    <a:lnTo>
                      <a:pt x="6073" y="1264"/>
                    </a:lnTo>
                    <a:lnTo>
                      <a:pt x="6073" y="603"/>
                    </a:lnTo>
                    <a:close/>
                    <a:moveTo>
                      <a:pt x="6358" y="0"/>
                    </a:moveTo>
                    <a:lnTo>
                      <a:pt x="5275" y="0"/>
                    </a:lnTo>
                    <a:lnTo>
                      <a:pt x="4875" y="345"/>
                    </a:lnTo>
                    <a:lnTo>
                      <a:pt x="4875" y="2845"/>
                    </a:lnTo>
                    <a:lnTo>
                      <a:pt x="5559" y="2845"/>
                    </a:lnTo>
                    <a:lnTo>
                      <a:pt x="5559" y="1896"/>
                    </a:lnTo>
                    <a:lnTo>
                      <a:pt x="6073" y="1896"/>
                    </a:lnTo>
                    <a:lnTo>
                      <a:pt x="6073" y="2845"/>
                    </a:lnTo>
                    <a:lnTo>
                      <a:pt x="6757" y="2845"/>
                    </a:lnTo>
                    <a:lnTo>
                      <a:pt x="6757" y="345"/>
                    </a:lnTo>
                    <a:lnTo>
                      <a:pt x="6358" y="0"/>
                    </a:lnTo>
                    <a:close/>
                    <a:moveTo>
                      <a:pt x="1540" y="0"/>
                    </a:moveTo>
                    <a:lnTo>
                      <a:pt x="399" y="0"/>
                    </a:lnTo>
                    <a:lnTo>
                      <a:pt x="0" y="402"/>
                    </a:lnTo>
                    <a:lnTo>
                      <a:pt x="0" y="2442"/>
                    </a:lnTo>
                    <a:lnTo>
                      <a:pt x="399" y="2845"/>
                    </a:lnTo>
                    <a:lnTo>
                      <a:pt x="1540" y="2845"/>
                    </a:lnTo>
                    <a:lnTo>
                      <a:pt x="1540" y="2212"/>
                    </a:lnTo>
                    <a:lnTo>
                      <a:pt x="741" y="2212"/>
                    </a:lnTo>
                    <a:lnTo>
                      <a:pt x="741" y="632"/>
                    </a:lnTo>
                    <a:lnTo>
                      <a:pt x="1540" y="632"/>
                    </a:lnTo>
                    <a:lnTo>
                      <a:pt x="1540" y="0"/>
                    </a:lnTo>
                    <a:close/>
                  </a:path>
                </a:pathLst>
              </a:custGeom>
              <a:solidFill>
                <a:srgbClr val="EF293D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1200">
                  <a:solidFill>
                    <a:srgbClr val="000000"/>
                  </a:solidFill>
                  <a:latin typeface="Times New Roman" charset="0"/>
                  <a:ea typeface="+mn-ea"/>
                  <a:cs typeface="+mn-cs"/>
                </a:endParaRPr>
              </a:p>
            </p:txBody>
          </p:sp>
          <p:sp>
            <p:nvSpPr>
              <p:cNvPr id="394582" name="Freeform 342"/>
              <p:cNvSpPr>
                <a:spLocks noEditPoints="1"/>
              </p:cNvSpPr>
              <p:nvPr userDrawn="1"/>
            </p:nvSpPr>
            <p:spPr bwMode="gray">
              <a:xfrm>
                <a:off x="2687" y="1451"/>
                <a:ext cx="372" cy="48"/>
              </a:xfrm>
              <a:custGeom>
                <a:avLst/>
                <a:gdLst/>
                <a:ahLst/>
                <a:cxnLst>
                  <a:cxn ang="0">
                    <a:pos x="20927" y="2845"/>
                  </a:cxn>
                  <a:cxn ang="0">
                    <a:pos x="20984" y="1609"/>
                  </a:cxn>
                  <a:cxn ang="0">
                    <a:pos x="22181" y="2845"/>
                  </a:cxn>
                  <a:cxn ang="0">
                    <a:pos x="21497" y="0"/>
                  </a:cxn>
                  <a:cxn ang="0">
                    <a:pos x="21440" y="1293"/>
                  </a:cxn>
                  <a:cxn ang="0">
                    <a:pos x="20186" y="0"/>
                  </a:cxn>
                  <a:cxn ang="0">
                    <a:pos x="14113" y="2845"/>
                  </a:cxn>
                  <a:cxn ang="0">
                    <a:pos x="14854" y="1178"/>
                  </a:cxn>
                  <a:cxn ang="0">
                    <a:pos x="15595" y="2184"/>
                  </a:cxn>
                  <a:cxn ang="0">
                    <a:pos x="16023" y="2845"/>
                  </a:cxn>
                  <a:cxn ang="0">
                    <a:pos x="16764" y="0"/>
                  </a:cxn>
                  <a:cxn ang="0">
                    <a:pos x="15453" y="977"/>
                  </a:cxn>
                  <a:cxn ang="0">
                    <a:pos x="15025" y="0"/>
                  </a:cxn>
                  <a:cxn ang="0">
                    <a:pos x="14113" y="2845"/>
                  </a:cxn>
                  <a:cxn ang="0">
                    <a:pos x="13329" y="2845"/>
                  </a:cxn>
                  <a:cxn ang="0">
                    <a:pos x="12431" y="661"/>
                  </a:cxn>
                  <a:cxn ang="0">
                    <a:pos x="13543" y="0"/>
                  </a:cxn>
                  <a:cxn ang="0">
                    <a:pos x="11690" y="718"/>
                  </a:cxn>
                  <a:cxn ang="0">
                    <a:pos x="11690" y="2212"/>
                  </a:cxn>
                  <a:cxn ang="0">
                    <a:pos x="9979" y="2845"/>
                  </a:cxn>
                  <a:cxn ang="0">
                    <a:pos x="10720" y="690"/>
                  </a:cxn>
                  <a:cxn ang="0">
                    <a:pos x="11404" y="0"/>
                  </a:cxn>
                  <a:cxn ang="0">
                    <a:pos x="9380" y="690"/>
                  </a:cxn>
                  <a:cxn ang="0">
                    <a:pos x="9979" y="2845"/>
                  </a:cxn>
                  <a:cxn ang="0">
                    <a:pos x="8268" y="2845"/>
                  </a:cxn>
                  <a:cxn ang="0">
                    <a:pos x="8853" y="1839"/>
                  </a:cxn>
                  <a:cxn ang="0">
                    <a:pos x="8268" y="1207"/>
                  </a:cxn>
                  <a:cxn ang="0">
                    <a:pos x="8924" y="661"/>
                  </a:cxn>
                  <a:cxn ang="0">
                    <a:pos x="7499" y="0"/>
                  </a:cxn>
                  <a:cxn ang="0">
                    <a:pos x="2994" y="632"/>
                  </a:cxn>
                  <a:cxn ang="0">
                    <a:pos x="3393" y="1235"/>
                  </a:cxn>
                  <a:cxn ang="0">
                    <a:pos x="2994" y="632"/>
                  </a:cxn>
                  <a:cxn ang="0">
                    <a:pos x="3564" y="0"/>
                  </a:cxn>
                  <a:cxn ang="0">
                    <a:pos x="2224" y="2845"/>
                  </a:cxn>
                  <a:cxn ang="0">
                    <a:pos x="2965" y="1695"/>
                  </a:cxn>
                  <a:cxn ang="0">
                    <a:pos x="4362" y="2845"/>
                  </a:cxn>
                  <a:cxn ang="0">
                    <a:pos x="4077" y="1408"/>
                  </a:cxn>
                  <a:cxn ang="0">
                    <a:pos x="18760" y="603"/>
                  </a:cxn>
                  <a:cxn ang="0">
                    <a:pos x="18247" y="1264"/>
                  </a:cxn>
                  <a:cxn ang="0">
                    <a:pos x="18760" y="603"/>
                  </a:cxn>
                  <a:cxn ang="0">
                    <a:pos x="17962" y="0"/>
                  </a:cxn>
                  <a:cxn ang="0">
                    <a:pos x="17562" y="2845"/>
                  </a:cxn>
                  <a:cxn ang="0">
                    <a:pos x="18247" y="1896"/>
                  </a:cxn>
                  <a:cxn ang="0">
                    <a:pos x="18760" y="2845"/>
                  </a:cxn>
                  <a:cxn ang="0">
                    <a:pos x="19444" y="345"/>
                  </a:cxn>
                  <a:cxn ang="0">
                    <a:pos x="6073" y="603"/>
                  </a:cxn>
                  <a:cxn ang="0">
                    <a:pos x="5560" y="1264"/>
                  </a:cxn>
                  <a:cxn ang="0">
                    <a:pos x="6073" y="603"/>
                  </a:cxn>
                  <a:cxn ang="0">
                    <a:pos x="5275" y="0"/>
                  </a:cxn>
                  <a:cxn ang="0">
                    <a:pos x="4875" y="2845"/>
                  </a:cxn>
                  <a:cxn ang="0">
                    <a:pos x="5559" y="1896"/>
                  </a:cxn>
                  <a:cxn ang="0">
                    <a:pos x="6073" y="2845"/>
                  </a:cxn>
                  <a:cxn ang="0">
                    <a:pos x="6757" y="345"/>
                  </a:cxn>
                  <a:cxn ang="0">
                    <a:pos x="1540" y="0"/>
                  </a:cxn>
                  <a:cxn ang="0">
                    <a:pos x="0" y="402"/>
                  </a:cxn>
                  <a:cxn ang="0">
                    <a:pos x="399" y="2845"/>
                  </a:cxn>
                  <a:cxn ang="0">
                    <a:pos x="1540" y="2212"/>
                  </a:cxn>
                  <a:cxn ang="0">
                    <a:pos x="741" y="632"/>
                  </a:cxn>
                  <a:cxn ang="0">
                    <a:pos x="1540" y="0"/>
                  </a:cxn>
                </a:cxnLst>
                <a:rect l="0" t="0" r="r" b="b"/>
                <a:pathLst>
                  <a:path w="22181" h="2845">
                    <a:moveTo>
                      <a:pt x="20186" y="2845"/>
                    </a:moveTo>
                    <a:lnTo>
                      <a:pt x="20927" y="2845"/>
                    </a:lnTo>
                    <a:lnTo>
                      <a:pt x="20927" y="1609"/>
                    </a:lnTo>
                    <a:lnTo>
                      <a:pt x="20984" y="1609"/>
                    </a:lnTo>
                    <a:lnTo>
                      <a:pt x="21497" y="2845"/>
                    </a:lnTo>
                    <a:lnTo>
                      <a:pt x="22181" y="2845"/>
                    </a:lnTo>
                    <a:lnTo>
                      <a:pt x="22181" y="0"/>
                    </a:lnTo>
                    <a:lnTo>
                      <a:pt x="21497" y="0"/>
                    </a:lnTo>
                    <a:lnTo>
                      <a:pt x="21497" y="1293"/>
                    </a:lnTo>
                    <a:lnTo>
                      <a:pt x="21440" y="1293"/>
                    </a:lnTo>
                    <a:lnTo>
                      <a:pt x="20855" y="0"/>
                    </a:lnTo>
                    <a:lnTo>
                      <a:pt x="20186" y="0"/>
                    </a:lnTo>
                    <a:lnTo>
                      <a:pt x="20186" y="2845"/>
                    </a:lnTo>
                    <a:close/>
                    <a:moveTo>
                      <a:pt x="14113" y="2845"/>
                    </a:moveTo>
                    <a:lnTo>
                      <a:pt x="14854" y="2845"/>
                    </a:lnTo>
                    <a:lnTo>
                      <a:pt x="14854" y="1178"/>
                    </a:lnTo>
                    <a:lnTo>
                      <a:pt x="15282" y="2184"/>
                    </a:lnTo>
                    <a:lnTo>
                      <a:pt x="15595" y="2184"/>
                    </a:lnTo>
                    <a:lnTo>
                      <a:pt x="16023" y="1178"/>
                    </a:lnTo>
                    <a:lnTo>
                      <a:pt x="16023" y="2845"/>
                    </a:lnTo>
                    <a:lnTo>
                      <a:pt x="16764" y="2845"/>
                    </a:lnTo>
                    <a:lnTo>
                      <a:pt x="16764" y="0"/>
                    </a:lnTo>
                    <a:lnTo>
                      <a:pt x="15852" y="0"/>
                    </a:lnTo>
                    <a:lnTo>
                      <a:pt x="15453" y="977"/>
                    </a:lnTo>
                    <a:lnTo>
                      <a:pt x="15424" y="977"/>
                    </a:lnTo>
                    <a:lnTo>
                      <a:pt x="15025" y="0"/>
                    </a:lnTo>
                    <a:lnTo>
                      <a:pt x="14113" y="0"/>
                    </a:lnTo>
                    <a:lnTo>
                      <a:pt x="14113" y="2845"/>
                    </a:lnTo>
                    <a:close/>
                    <a:moveTo>
                      <a:pt x="11490" y="2845"/>
                    </a:moveTo>
                    <a:lnTo>
                      <a:pt x="13329" y="2845"/>
                    </a:lnTo>
                    <a:lnTo>
                      <a:pt x="13543" y="2184"/>
                    </a:lnTo>
                    <a:lnTo>
                      <a:pt x="12431" y="661"/>
                    </a:lnTo>
                    <a:lnTo>
                      <a:pt x="13343" y="661"/>
                    </a:lnTo>
                    <a:lnTo>
                      <a:pt x="13543" y="0"/>
                    </a:lnTo>
                    <a:lnTo>
                      <a:pt x="11860" y="0"/>
                    </a:lnTo>
                    <a:lnTo>
                      <a:pt x="11690" y="718"/>
                    </a:lnTo>
                    <a:lnTo>
                      <a:pt x="12716" y="2212"/>
                    </a:lnTo>
                    <a:lnTo>
                      <a:pt x="11690" y="2212"/>
                    </a:lnTo>
                    <a:lnTo>
                      <a:pt x="11490" y="2845"/>
                    </a:lnTo>
                    <a:close/>
                    <a:moveTo>
                      <a:pt x="9979" y="2845"/>
                    </a:moveTo>
                    <a:lnTo>
                      <a:pt x="10720" y="2845"/>
                    </a:lnTo>
                    <a:lnTo>
                      <a:pt x="10720" y="690"/>
                    </a:lnTo>
                    <a:lnTo>
                      <a:pt x="11191" y="690"/>
                    </a:lnTo>
                    <a:lnTo>
                      <a:pt x="11404" y="0"/>
                    </a:lnTo>
                    <a:lnTo>
                      <a:pt x="9594" y="0"/>
                    </a:lnTo>
                    <a:lnTo>
                      <a:pt x="9380" y="690"/>
                    </a:lnTo>
                    <a:lnTo>
                      <a:pt x="9979" y="690"/>
                    </a:lnTo>
                    <a:lnTo>
                      <a:pt x="9979" y="2845"/>
                    </a:lnTo>
                    <a:close/>
                    <a:moveTo>
                      <a:pt x="7499" y="2845"/>
                    </a:moveTo>
                    <a:lnTo>
                      <a:pt x="8268" y="2845"/>
                    </a:lnTo>
                    <a:lnTo>
                      <a:pt x="8268" y="1839"/>
                    </a:lnTo>
                    <a:lnTo>
                      <a:pt x="8853" y="1839"/>
                    </a:lnTo>
                    <a:lnTo>
                      <a:pt x="8853" y="1207"/>
                    </a:lnTo>
                    <a:lnTo>
                      <a:pt x="8268" y="1207"/>
                    </a:lnTo>
                    <a:lnTo>
                      <a:pt x="8268" y="661"/>
                    </a:lnTo>
                    <a:lnTo>
                      <a:pt x="8924" y="661"/>
                    </a:lnTo>
                    <a:lnTo>
                      <a:pt x="8924" y="0"/>
                    </a:lnTo>
                    <a:lnTo>
                      <a:pt x="7499" y="0"/>
                    </a:lnTo>
                    <a:lnTo>
                      <a:pt x="7499" y="2845"/>
                    </a:lnTo>
                    <a:close/>
                    <a:moveTo>
                      <a:pt x="2994" y="632"/>
                    </a:moveTo>
                    <a:lnTo>
                      <a:pt x="3393" y="632"/>
                    </a:lnTo>
                    <a:lnTo>
                      <a:pt x="3393" y="1235"/>
                    </a:lnTo>
                    <a:lnTo>
                      <a:pt x="2994" y="1235"/>
                    </a:lnTo>
                    <a:lnTo>
                      <a:pt x="2994" y="632"/>
                    </a:lnTo>
                    <a:close/>
                    <a:moveTo>
                      <a:pt x="4077" y="345"/>
                    </a:moveTo>
                    <a:lnTo>
                      <a:pt x="3564" y="0"/>
                    </a:lnTo>
                    <a:lnTo>
                      <a:pt x="2224" y="0"/>
                    </a:lnTo>
                    <a:lnTo>
                      <a:pt x="2224" y="2845"/>
                    </a:lnTo>
                    <a:lnTo>
                      <a:pt x="2965" y="2845"/>
                    </a:lnTo>
                    <a:lnTo>
                      <a:pt x="2965" y="1695"/>
                    </a:lnTo>
                    <a:lnTo>
                      <a:pt x="3592" y="2845"/>
                    </a:lnTo>
                    <a:lnTo>
                      <a:pt x="4362" y="2845"/>
                    </a:lnTo>
                    <a:lnTo>
                      <a:pt x="3678" y="1666"/>
                    </a:lnTo>
                    <a:lnTo>
                      <a:pt x="4077" y="1408"/>
                    </a:lnTo>
                    <a:lnTo>
                      <a:pt x="4077" y="345"/>
                    </a:lnTo>
                    <a:close/>
                    <a:moveTo>
                      <a:pt x="18760" y="603"/>
                    </a:moveTo>
                    <a:lnTo>
                      <a:pt x="18247" y="603"/>
                    </a:lnTo>
                    <a:lnTo>
                      <a:pt x="18247" y="1264"/>
                    </a:lnTo>
                    <a:lnTo>
                      <a:pt x="18760" y="1264"/>
                    </a:lnTo>
                    <a:lnTo>
                      <a:pt x="18760" y="603"/>
                    </a:lnTo>
                    <a:close/>
                    <a:moveTo>
                      <a:pt x="19045" y="0"/>
                    </a:moveTo>
                    <a:lnTo>
                      <a:pt x="17962" y="0"/>
                    </a:lnTo>
                    <a:lnTo>
                      <a:pt x="17562" y="345"/>
                    </a:lnTo>
                    <a:lnTo>
                      <a:pt x="17562" y="2845"/>
                    </a:lnTo>
                    <a:lnTo>
                      <a:pt x="18247" y="2845"/>
                    </a:lnTo>
                    <a:lnTo>
                      <a:pt x="18247" y="1896"/>
                    </a:lnTo>
                    <a:lnTo>
                      <a:pt x="18760" y="1896"/>
                    </a:lnTo>
                    <a:lnTo>
                      <a:pt x="18760" y="2845"/>
                    </a:lnTo>
                    <a:lnTo>
                      <a:pt x="19444" y="2845"/>
                    </a:lnTo>
                    <a:lnTo>
                      <a:pt x="19444" y="345"/>
                    </a:lnTo>
                    <a:lnTo>
                      <a:pt x="19045" y="0"/>
                    </a:lnTo>
                    <a:close/>
                    <a:moveTo>
                      <a:pt x="6073" y="603"/>
                    </a:moveTo>
                    <a:lnTo>
                      <a:pt x="5560" y="603"/>
                    </a:lnTo>
                    <a:lnTo>
                      <a:pt x="5560" y="1264"/>
                    </a:lnTo>
                    <a:lnTo>
                      <a:pt x="6073" y="1264"/>
                    </a:lnTo>
                    <a:lnTo>
                      <a:pt x="6073" y="603"/>
                    </a:lnTo>
                    <a:close/>
                    <a:moveTo>
                      <a:pt x="6358" y="0"/>
                    </a:moveTo>
                    <a:lnTo>
                      <a:pt x="5275" y="0"/>
                    </a:lnTo>
                    <a:lnTo>
                      <a:pt x="4875" y="345"/>
                    </a:lnTo>
                    <a:lnTo>
                      <a:pt x="4875" y="2845"/>
                    </a:lnTo>
                    <a:lnTo>
                      <a:pt x="5559" y="2845"/>
                    </a:lnTo>
                    <a:lnTo>
                      <a:pt x="5559" y="1896"/>
                    </a:lnTo>
                    <a:lnTo>
                      <a:pt x="6073" y="1896"/>
                    </a:lnTo>
                    <a:lnTo>
                      <a:pt x="6073" y="2845"/>
                    </a:lnTo>
                    <a:lnTo>
                      <a:pt x="6757" y="2845"/>
                    </a:lnTo>
                    <a:lnTo>
                      <a:pt x="6757" y="345"/>
                    </a:lnTo>
                    <a:lnTo>
                      <a:pt x="6358" y="0"/>
                    </a:lnTo>
                    <a:close/>
                    <a:moveTo>
                      <a:pt x="1540" y="0"/>
                    </a:moveTo>
                    <a:lnTo>
                      <a:pt x="399" y="0"/>
                    </a:lnTo>
                    <a:lnTo>
                      <a:pt x="0" y="402"/>
                    </a:lnTo>
                    <a:lnTo>
                      <a:pt x="0" y="2442"/>
                    </a:lnTo>
                    <a:lnTo>
                      <a:pt x="399" y="2845"/>
                    </a:lnTo>
                    <a:lnTo>
                      <a:pt x="1540" y="2845"/>
                    </a:lnTo>
                    <a:lnTo>
                      <a:pt x="1540" y="2212"/>
                    </a:lnTo>
                    <a:lnTo>
                      <a:pt x="741" y="2212"/>
                    </a:lnTo>
                    <a:lnTo>
                      <a:pt x="741" y="632"/>
                    </a:lnTo>
                    <a:lnTo>
                      <a:pt x="1540" y="632"/>
                    </a:lnTo>
                    <a:lnTo>
                      <a:pt x="1540" y="0"/>
                    </a:lnTo>
                    <a:close/>
                  </a:path>
                </a:pathLst>
              </a:custGeom>
              <a:solidFill>
                <a:srgbClr val="231F2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1200">
                  <a:solidFill>
                    <a:srgbClr val="000000"/>
                  </a:solidFill>
                  <a:latin typeface="Times New Roman" charset="0"/>
                  <a:ea typeface="+mn-ea"/>
                  <a:cs typeface="+mn-cs"/>
                </a:endParaRPr>
              </a:p>
            </p:txBody>
          </p:sp>
          <p:sp>
            <p:nvSpPr>
              <p:cNvPr id="394583" name="Freeform 343"/>
              <p:cNvSpPr>
                <a:spLocks noEditPoints="1"/>
              </p:cNvSpPr>
              <p:nvPr userDrawn="1"/>
            </p:nvSpPr>
            <p:spPr bwMode="gray">
              <a:xfrm>
                <a:off x="2686" y="1450"/>
                <a:ext cx="372" cy="47"/>
              </a:xfrm>
              <a:custGeom>
                <a:avLst/>
                <a:gdLst/>
                <a:ahLst/>
                <a:cxnLst>
                  <a:cxn ang="0">
                    <a:pos x="20927" y="2845"/>
                  </a:cxn>
                  <a:cxn ang="0">
                    <a:pos x="20984" y="1609"/>
                  </a:cxn>
                  <a:cxn ang="0">
                    <a:pos x="22181" y="2845"/>
                  </a:cxn>
                  <a:cxn ang="0">
                    <a:pos x="21497" y="0"/>
                  </a:cxn>
                  <a:cxn ang="0">
                    <a:pos x="21440" y="1293"/>
                  </a:cxn>
                  <a:cxn ang="0">
                    <a:pos x="20186" y="0"/>
                  </a:cxn>
                  <a:cxn ang="0">
                    <a:pos x="14113" y="2845"/>
                  </a:cxn>
                  <a:cxn ang="0">
                    <a:pos x="14854" y="1178"/>
                  </a:cxn>
                  <a:cxn ang="0">
                    <a:pos x="15595" y="2184"/>
                  </a:cxn>
                  <a:cxn ang="0">
                    <a:pos x="16023" y="2845"/>
                  </a:cxn>
                  <a:cxn ang="0">
                    <a:pos x="16764" y="0"/>
                  </a:cxn>
                  <a:cxn ang="0">
                    <a:pos x="15453" y="977"/>
                  </a:cxn>
                  <a:cxn ang="0">
                    <a:pos x="15025" y="0"/>
                  </a:cxn>
                  <a:cxn ang="0">
                    <a:pos x="14113" y="2845"/>
                  </a:cxn>
                  <a:cxn ang="0">
                    <a:pos x="13329" y="2845"/>
                  </a:cxn>
                  <a:cxn ang="0">
                    <a:pos x="12431" y="661"/>
                  </a:cxn>
                  <a:cxn ang="0">
                    <a:pos x="13542" y="0"/>
                  </a:cxn>
                  <a:cxn ang="0">
                    <a:pos x="11689" y="719"/>
                  </a:cxn>
                  <a:cxn ang="0">
                    <a:pos x="11689" y="2213"/>
                  </a:cxn>
                  <a:cxn ang="0">
                    <a:pos x="9979" y="2845"/>
                  </a:cxn>
                  <a:cxn ang="0">
                    <a:pos x="10720" y="690"/>
                  </a:cxn>
                  <a:cxn ang="0">
                    <a:pos x="11404" y="0"/>
                  </a:cxn>
                  <a:cxn ang="0">
                    <a:pos x="9380" y="690"/>
                  </a:cxn>
                  <a:cxn ang="0">
                    <a:pos x="9979" y="2845"/>
                  </a:cxn>
                  <a:cxn ang="0">
                    <a:pos x="8268" y="2845"/>
                  </a:cxn>
                  <a:cxn ang="0">
                    <a:pos x="8853" y="1839"/>
                  </a:cxn>
                  <a:cxn ang="0">
                    <a:pos x="8268" y="1207"/>
                  </a:cxn>
                  <a:cxn ang="0">
                    <a:pos x="8924" y="661"/>
                  </a:cxn>
                  <a:cxn ang="0">
                    <a:pos x="7498" y="0"/>
                  </a:cxn>
                  <a:cxn ang="0">
                    <a:pos x="2994" y="632"/>
                  </a:cxn>
                  <a:cxn ang="0">
                    <a:pos x="3393" y="1236"/>
                  </a:cxn>
                  <a:cxn ang="0">
                    <a:pos x="2994" y="632"/>
                  </a:cxn>
                  <a:cxn ang="0">
                    <a:pos x="3564" y="0"/>
                  </a:cxn>
                  <a:cxn ang="0">
                    <a:pos x="2224" y="2845"/>
                  </a:cxn>
                  <a:cxn ang="0">
                    <a:pos x="2965" y="1695"/>
                  </a:cxn>
                  <a:cxn ang="0">
                    <a:pos x="4362" y="2845"/>
                  </a:cxn>
                  <a:cxn ang="0">
                    <a:pos x="4077" y="1408"/>
                  </a:cxn>
                  <a:cxn ang="0">
                    <a:pos x="18760" y="604"/>
                  </a:cxn>
                  <a:cxn ang="0">
                    <a:pos x="18247" y="1265"/>
                  </a:cxn>
                  <a:cxn ang="0">
                    <a:pos x="18760" y="604"/>
                  </a:cxn>
                  <a:cxn ang="0">
                    <a:pos x="17962" y="0"/>
                  </a:cxn>
                  <a:cxn ang="0">
                    <a:pos x="17563" y="2845"/>
                  </a:cxn>
                  <a:cxn ang="0">
                    <a:pos x="18247" y="1897"/>
                  </a:cxn>
                  <a:cxn ang="0">
                    <a:pos x="18760" y="2845"/>
                  </a:cxn>
                  <a:cxn ang="0">
                    <a:pos x="19444" y="345"/>
                  </a:cxn>
                  <a:cxn ang="0">
                    <a:pos x="6073" y="604"/>
                  </a:cxn>
                  <a:cxn ang="0">
                    <a:pos x="5560" y="1265"/>
                  </a:cxn>
                  <a:cxn ang="0">
                    <a:pos x="6073" y="604"/>
                  </a:cxn>
                  <a:cxn ang="0">
                    <a:pos x="5274" y="0"/>
                  </a:cxn>
                  <a:cxn ang="0">
                    <a:pos x="4875" y="2845"/>
                  </a:cxn>
                  <a:cxn ang="0">
                    <a:pos x="5560" y="1897"/>
                  </a:cxn>
                  <a:cxn ang="0">
                    <a:pos x="6073" y="2845"/>
                  </a:cxn>
                  <a:cxn ang="0">
                    <a:pos x="6757" y="345"/>
                  </a:cxn>
                  <a:cxn ang="0">
                    <a:pos x="1540" y="0"/>
                  </a:cxn>
                  <a:cxn ang="0">
                    <a:pos x="0" y="403"/>
                  </a:cxn>
                  <a:cxn ang="0">
                    <a:pos x="399" y="2845"/>
                  </a:cxn>
                  <a:cxn ang="0">
                    <a:pos x="1540" y="2213"/>
                  </a:cxn>
                  <a:cxn ang="0">
                    <a:pos x="742" y="632"/>
                  </a:cxn>
                  <a:cxn ang="0">
                    <a:pos x="1540" y="0"/>
                  </a:cxn>
                </a:cxnLst>
                <a:rect l="0" t="0" r="r" b="b"/>
                <a:pathLst>
                  <a:path w="22181" h="2845">
                    <a:moveTo>
                      <a:pt x="20186" y="2845"/>
                    </a:moveTo>
                    <a:lnTo>
                      <a:pt x="20927" y="2845"/>
                    </a:lnTo>
                    <a:lnTo>
                      <a:pt x="20927" y="1609"/>
                    </a:lnTo>
                    <a:lnTo>
                      <a:pt x="20984" y="1609"/>
                    </a:lnTo>
                    <a:lnTo>
                      <a:pt x="21497" y="2845"/>
                    </a:lnTo>
                    <a:lnTo>
                      <a:pt x="22181" y="2845"/>
                    </a:lnTo>
                    <a:lnTo>
                      <a:pt x="22181" y="0"/>
                    </a:lnTo>
                    <a:lnTo>
                      <a:pt x="21497" y="0"/>
                    </a:lnTo>
                    <a:lnTo>
                      <a:pt x="21497" y="1293"/>
                    </a:lnTo>
                    <a:lnTo>
                      <a:pt x="21440" y="1293"/>
                    </a:lnTo>
                    <a:lnTo>
                      <a:pt x="20855" y="0"/>
                    </a:lnTo>
                    <a:lnTo>
                      <a:pt x="20186" y="0"/>
                    </a:lnTo>
                    <a:lnTo>
                      <a:pt x="20186" y="2845"/>
                    </a:lnTo>
                    <a:close/>
                    <a:moveTo>
                      <a:pt x="14113" y="2845"/>
                    </a:moveTo>
                    <a:lnTo>
                      <a:pt x="14854" y="2845"/>
                    </a:lnTo>
                    <a:lnTo>
                      <a:pt x="14854" y="1178"/>
                    </a:lnTo>
                    <a:lnTo>
                      <a:pt x="15282" y="2184"/>
                    </a:lnTo>
                    <a:lnTo>
                      <a:pt x="15595" y="2184"/>
                    </a:lnTo>
                    <a:lnTo>
                      <a:pt x="16023" y="1178"/>
                    </a:lnTo>
                    <a:lnTo>
                      <a:pt x="16023" y="2845"/>
                    </a:lnTo>
                    <a:lnTo>
                      <a:pt x="16764" y="2845"/>
                    </a:lnTo>
                    <a:lnTo>
                      <a:pt x="16764" y="0"/>
                    </a:lnTo>
                    <a:lnTo>
                      <a:pt x="15852" y="0"/>
                    </a:lnTo>
                    <a:lnTo>
                      <a:pt x="15453" y="977"/>
                    </a:lnTo>
                    <a:lnTo>
                      <a:pt x="15425" y="977"/>
                    </a:lnTo>
                    <a:lnTo>
                      <a:pt x="15025" y="0"/>
                    </a:lnTo>
                    <a:lnTo>
                      <a:pt x="14113" y="0"/>
                    </a:lnTo>
                    <a:lnTo>
                      <a:pt x="14113" y="2845"/>
                    </a:lnTo>
                    <a:close/>
                    <a:moveTo>
                      <a:pt x="11490" y="2845"/>
                    </a:moveTo>
                    <a:lnTo>
                      <a:pt x="13329" y="2845"/>
                    </a:lnTo>
                    <a:lnTo>
                      <a:pt x="13542" y="2184"/>
                    </a:lnTo>
                    <a:lnTo>
                      <a:pt x="12431" y="661"/>
                    </a:lnTo>
                    <a:lnTo>
                      <a:pt x="13343" y="661"/>
                    </a:lnTo>
                    <a:lnTo>
                      <a:pt x="13542" y="0"/>
                    </a:lnTo>
                    <a:lnTo>
                      <a:pt x="11861" y="0"/>
                    </a:lnTo>
                    <a:lnTo>
                      <a:pt x="11689" y="719"/>
                    </a:lnTo>
                    <a:lnTo>
                      <a:pt x="12716" y="2213"/>
                    </a:lnTo>
                    <a:lnTo>
                      <a:pt x="11689" y="2213"/>
                    </a:lnTo>
                    <a:lnTo>
                      <a:pt x="11490" y="2845"/>
                    </a:lnTo>
                    <a:close/>
                    <a:moveTo>
                      <a:pt x="9979" y="2845"/>
                    </a:moveTo>
                    <a:lnTo>
                      <a:pt x="10720" y="2845"/>
                    </a:lnTo>
                    <a:lnTo>
                      <a:pt x="10720" y="690"/>
                    </a:lnTo>
                    <a:lnTo>
                      <a:pt x="11191" y="690"/>
                    </a:lnTo>
                    <a:lnTo>
                      <a:pt x="11404" y="0"/>
                    </a:lnTo>
                    <a:lnTo>
                      <a:pt x="9594" y="0"/>
                    </a:lnTo>
                    <a:lnTo>
                      <a:pt x="9380" y="690"/>
                    </a:lnTo>
                    <a:lnTo>
                      <a:pt x="9979" y="690"/>
                    </a:lnTo>
                    <a:lnTo>
                      <a:pt x="9979" y="2845"/>
                    </a:lnTo>
                    <a:close/>
                    <a:moveTo>
                      <a:pt x="7498" y="2845"/>
                    </a:moveTo>
                    <a:lnTo>
                      <a:pt x="8268" y="2845"/>
                    </a:lnTo>
                    <a:lnTo>
                      <a:pt x="8268" y="1839"/>
                    </a:lnTo>
                    <a:lnTo>
                      <a:pt x="8853" y="1839"/>
                    </a:lnTo>
                    <a:lnTo>
                      <a:pt x="8853" y="1207"/>
                    </a:lnTo>
                    <a:lnTo>
                      <a:pt x="8268" y="1207"/>
                    </a:lnTo>
                    <a:lnTo>
                      <a:pt x="8268" y="661"/>
                    </a:lnTo>
                    <a:lnTo>
                      <a:pt x="8924" y="661"/>
                    </a:lnTo>
                    <a:lnTo>
                      <a:pt x="8924" y="0"/>
                    </a:lnTo>
                    <a:lnTo>
                      <a:pt x="7498" y="0"/>
                    </a:lnTo>
                    <a:lnTo>
                      <a:pt x="7498" y="2845"/>
                    </a:lnTo>
                    <a:close/>
                    <a:moveTo>
                      <a:pt x="2994" y="632"/>
                    </a:moveTo>
                    <a:lnTo>
                      <a:pt x="3393" y="632"/>
                    </a:lnTo>
                    <a:lnTo>
                      <a:pt x="3393" y="1236"/>
                    </a:lnTo>
                    <a:lnTo>
                      <a:pt x="2994" y="1236"/>
                    </a:lnTo>
                    <a:lnTo>
                      <a:pt x="2994" y="632"/>
                    </a:lnTo>
                    <a:close/>
                    <a:moveTo>
                      <a:pt x="4077" y="345"/>
                    </a:moveTo>
                    <a:lnTo>
                      <a:pt x="3564" y="0"/>
                    </a:lnTo>
                    <a:lnTo>
                      <a:pt x="2224" y="0"/>
                    </a:lnTo>
                    <a:lnTo>
                      <a:pt x="2224" y="2845"/>
                    </a:lnTo>
                    <a:lnTo>
                      <a:pt x="2965" y="2845"/>
                    </a:lnTo>
                    <a:lnTo>
                      <a:pt x="2965" y="1695"/>
                    </a:lnTo>
                    <a:lnTo>
                      <a:pt x="3592" y="2845"/>
                    </a:lnTo>
                    <a:lnTo>
                      <a:pt x="4362" y="2845"/>
                    </a:lnTo>
                    <a:lnTo>
                      <a:pt x="3678" y="1667"/>
                    </a:lnTo>
                    <a:lnTo>
                      <a:pt x="4077" y="1408"/>
                    </a:lnTo>
                    <a:lnTo>
                      <a:pt x="4077" y="345"/>
                    </a:lnTo>
                    <a:close/>
                    <a:moveTo>
                      <a:pt x="18760" y="604"/>
                    </a:moveTo>
                    <a:lnTo>
                      <a:pt x="18247" y="604"/>
                    </a:lnTo>
                    <a:lnTo>
                      <a:pt x="18247" y="1265"/>
                    </a:lnTo>
                    <a:lnTo>
                      <a:pt x="18760" y="1265"/>
                    </a:lnTo>
                    <a:lnTo>
                      <a:pt x="18760" y="604"/>
                    </a:lnTo>
                    <a:close/>
                    <a:moveTo>
                      <a:pt x="19045" y="0"/>
                    </a:moveTo>
                    <a:lnTo>
                      <a:pt x="17962" y="0"/>
                    </a:lnTo>
                    <a:lnTo>
                      <a:pt x="17563" y="345"/>
                    </a:lnTo>
                    <a:lnTo>
                      <a:pt x="17563" y="2845"/>
                    </a:lnTo>
                    <a:lnTo>
                      <a:pt x="18247" y="2845"/>
                    </a:lnTo>
                    <a:lnTo>
                      <a:pt x="18247" y="1897"/>
                    </a:lnTo>
                    <a:lnTo>
                      <a:pt x="18760" y="1897"/>
                    </a:lnTo>
                    <a:lnTo>
                      <a:pt x="18760" y="2845"/>
                    </a:lnTo>
                    <a:lnTo>
                      <a:pt x="19444" y="2845"/>
                    </a:lnTo>
                    <a:lnTo>
                      <a:pt x="19444" y="345"/>
                    </a:lnTo>
                    <a:lnTo>
                      <a:pt x="19045" y="0"/>
                    </a:lnTo>
                    <a:close/>
                    <a:moveTo>
                      <a:pt x="6073" y="604"/>
                    </a:moveTo>
                    <a:lnTo>
                      <a:pt x="5560" y="604"/>
                    </a:lnTo>
                    <a:lnTo>
                      <a:pt x="5560" y="1265"/>
                    </a:lnTo>
                    <a:lnTo>
                      <a:pt x="6073" y="1265"/>
                    </a:lnTo>
                    <a:lnTo>
                      <a:pt x="6073" y="604"/>
                    </a:lnTo>
                    <a:close/>
                    <a:moveTo>
                      <a:pt x="6358" y="0"/>
                    </a:moveTo>
                    <a:lnTo>
                      <a:pt x="5274" y="0"/>
                    </a:lnTo>
                    <a:lnTo>
                      <a:pt x="4875" y="345"/>
                    </a:lnTo>
                    <a:lnTo>
                      <a:pt x="4875" y="2845"/>
                    </a:lnTo>
                    <a:lnTo>
                      <a:pt x="5560" y="2845"/>
                    </a:lnTo>
                    <a:lnTo>
                      <a:pt x="5560" y="1897"/>
                    </a:lnTo>
                    <a:lnTo>
                      <a:pt x="6073" y="1897"/>
                    </a:lnTo>
                    <a:lnTo>
                      <a:pt x="6073" y="2845"/>
                    </a:lnTo>
                    <a:lnTo>
                      <a:pt x="6757" y="2845"/>
                    </a:lnTo>
                    <a:lnTo>
                      <a:pt x="6757" y="345"/>
                    </a:lnTo>
                    <a:lnTo>
                      <a:pt x="6358" y="0"/>
                    </a:lnTo>
                    <a:close/>
                    <a:moveTo>
                      <a:pt x="1540" y="0"/>
                    </a:moveTo>
                    <a:lnTo>
                      <a:pt x="399" y="0"/>
                    </a:lnTo>
                    <a:lnTo>
                      <a:pt x="0" y="403"/>
                    </a:lnTo>
                    <a:lnTo>
                      <a:pt x="0" y="2443"/>
                    </a:lnTo>
                    <a:lnTo>
                      <a:pt x="399" y="2845"/>
                    </a:lnTo>
                    <a:lnTo>
                      <a:pt x="1540" y="2845"/>
                    </a:lnTo>
                    <a:lnTo>
                      <a:pt x="1540" y="2213"/>
                    </a:lnTo>
                    <a:lnTo>
                      <a:pt x="742" y="2213"/>
                    </a:lnTo>
                    <a:lnTo>
                      <a:pt x="742" y="632"/>
                    </a:lnTo>
                    <a:lnTo>
                      <a:pt x="1540" y="632"/>
                    </a:lnTo>
                    <a:lnTo>
                      <a:pt x="1540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1200">
                  <a:solidFill>
                    <a:srgbClr val="000000"/>
                  </a:solidFill>
                  <a:latin typeface="Times New Roman" charset="0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7" name="Group 344"/>
          <p:cNvGrpSpPr>
            <a:grpSpLocks/>
          </p:cNvGrpSpPr>
          <p:nvPr userDrawn="1"/>
        </p:nvGrpSpPr>
        <p:grpSpPr bwMode="auto">
          <a:xfrm>
            <a:off x="6311504" y="7981951"/>
            <a:ext cx="370284" cy="658283"/>
            <a:chOff x="4450" y="1202"/>
            <a:chExt cx="527" cy="527"/>
          </a:xfrm>
        </p:grpSpPr>
        <p:sp>
          <p:nvSpPr>
            <p:cNvPr id="394585" name="Rectangle 345"/>
            <p:cNvSpPr>
              <a:spLocks noChangeArrowheads="1"/>
            </p:cNvSpPr>
            <p:nvPr userDrawn="1"/>
          </p:nvSpPr>
          <p:spPr bwMode="blackWhite">
            <a:xfrm>
              <a:off x="4450" y="1202"/>
              <a:ext cx="527" cy="527"/>
            </a:xfrm>
            <a:prstGeom prst="rect">
              <a:avLst/>
            </a:prstGeom>
            <a:solidFill>
              <a:srgbClr val="00143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1200">
                <a:solidFill>
                  <a:srgbClr val="000000"/>
                </a:solidFill>
                <a:latin typeface="Times New Roman" charset="0"/>
                <a:ea typeface="+mn-ea"/>
                <a:cs typeface="+mn-cs"/>
              </a:endParaRPr>
            </a:p>
          </p:txBody>
        </p:sp>
        <p:grpSp>
          <p:nvGrpSpPr>
            <p:cNvPr id="8" name="Group 346"/>
            <p:cNvGrpSpPr>
              <a:grpSpLocks/>
            </p:cNvGrpSpPr>
            <p:nvPr userDrawn="1"/>
          </p:nvGrpSpPr>
          <p:grpSpPr bwMode="auto">
            <a:xfrm>
              <a:off x="4472" y="1443"/>
              <a:ext cx="485" cy="54"/>
              <a:chOff x="1160" y="2002"/>
              <a:chExt cx="2981" cy="334"/>
            </a:xfrm>
          </p:grpSpPr>
          <p:sp>
            <p:nvSpPr>
              <p:cNvPr id="394587" name="Freeform 347"/>
              <p:cNvSpPr>
                <a:spLocks/>
              </p:cNvSpPr>
              <p:nvPr userDrawn="1"/>
            </p:nvSpPr>
            <p:spPr bwMode="invGray">
              <a:xfrm>
                <a:off x="1160" y="2017"/>
                <a:ext cx="287" cy="313"/>
              </a:xfrm>
              <a:custGeom>
                <a:avLst/>
                <a:gdLst/>
                <a:ahLst/>
                <a:cxnLst>
                  <a:cxn ang="0">
                    <a:pos x="229" y="274"/>
                  </a:cxn>
                  <a:cxn ang="0">
                    <a:pos x="0" y="61"/>
                  </a:cxn>
                  <a:cxn ang="0">
                    <a:pos x="0" y="0"/>
                  </a:cxn>
                  <a:cxn ang="0">
                    <a:pos x="783" y="0"/>
                  </a:cxn>
                  <a:cxn ang="0">
                    <a:pos x="783" y="61"/>
                  </a:cxn>
                  <a:cxn ang="0">
                    <a:pos x="554" y="274"/>
                  </a:cxn>
                  <a:cxn ang="0">
                    <a:pos x="554" y="1359"/>
                  </a:cxn>
                  <a:cxn ang="0">
                    <a:pos x="818" y="1572"/>
                  </a:cxn>
                  <a:cxn ang="0">
                    <a:pos x="1439" y="1148"/>
                  </a:cxn>
                  <a:cxn ang="0">
                    <a:pos x="1495" y="1155"/>
                  </a:cxn>
                  <a:cxn ang="0">
                    <a:pos x="1362" y="1632"/>
                  </a:cxn>
                  <a:cxn ang="0">
                    <a:pos x="0" y="1632"/>
                  </a:cxn>
                  <a:cxn ang="0">
                    <a:pos x="0" y="1572"/>
                  </a:cxn>
                  <a:cxn ang="0">
                    <a:pos x="229" y="1359"/>
                  </a:cxn>
                  <a:cxn ang="0">
                    <a:pos x="229" y="274"/>
                  </a:cxn>
                </a:cxnLst>
                <a:rect l="0" t="0" r="r" b="b"/>
                <a:pathLst>
                  <a:path w="1495" h="1632">
                    <a:moveTo>
                      <a:pt x="229" y="274"/>
                    </a:moveTo>
                    <a:cubicBezTo>
                      <a:pt x="229" y="81"/>
                      <a:pt x="208" y="63"/>
                      <a:pt x="0" y="61"/>
                    </a:cubicBezTo>
                    <a:lnTo>
                      <a:pt x="0" y="0"/>
                    </a:lnTo>
                    <a:lnTo>
                      <a:pt x="783" y="0"/>
                    </a:lnTo>
                    <a:lnTo>
                      <a:pt x="783" y="61"/>
                    </a:lnTo>
                    <a:cubicBezTo>
                      <a:pt x="574" y="63"/>
                      <a:pt x="554" y="81"/>
                      <a:pt x="554" y="274"/>
                    </a:cubicBezTo>
                    <a:lnTo>
                      <a:pt x="554" y="1359"/>
                    </a:lnTo>
                    <a:cubicBezTo>
                      <a:pt x="554" y="1547"/>
                      <a:pt x="590" y="1572"/>
                      <a:pt x="818" y="1572"/>
                    </a:cubicBezTo>
                    <a:cubicBezTo>
                      <a:pt x="1217" y="1572"/>
                      <a:pt x="1237" y="1502"/>
                      <a:pt x="1439" y="1148"/>
                    </a:cubicBezTo>
                    <a:lnTo>
                      <a:pt x="1495" y="1155"/>
                    </a:lnTo>
                    <a:lnTo>
                      <a:pt x="1362" y="1632"/>
                    </a:lnTo>
                    <a:lnTo>
                      <a:pt x="0" y="1632"/>
                    </a:lnTo>
                    <a:lnTo>
                      <a:pt x="0" y="1572"/>
                    </a:lnTo>
                    <a:cubicBezTo>
                      <a:pt x="208" y="1569"/>
                      <a:pt x="229" y="1551"/>
                      <a:pt x="229" y="1359"/>
                    </a:cubicBezTo>
                    <a:lnTo>
                      <a:pt x="229" y="274"/>
                    </a:lnTo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1200">
                  <a:solidFill>
                    <a:srgbClr val="000000"/>
                  </a:solidFill>
                  <a:latin typeface="Times New Roman" charset="0"/>
                  <a:ea typeface="+mn-ea"/>
                  <a:cs typeface="+mn-cs"/>
                </a:endParaRPr>
              </a:p>
            </p:txBody>
          </p:sp>
          <p:sp>
            <p:nvSpPr>
              <p:cNvPr id="394588" name="Freeform 348"/>
              <p:cNvSpPr>
                <a:spLocks noEditPoints="1"/>
              </p:cNvSpPr>
              <p:nvPr userDrawn="1"/>
            </p:nvSpPr>
            <p:spPr bwMode="invGray">
              <a:xfrm>
                <a:off x="1442" y="2011"/>
                <a:ext cx="358" cy="319"/>
              </a:xfrm>
              <a:custGeom>
                <a:avLst/>
                <a:gdLst/>
                <a:ahLst/>
                <a:cxnLst>
                  <a:cxn ang="0">
                    <a:pos x="524" y="1662"/>
                  </a:cxn>
                  <a:cxn ang="0">
                    <a:pos x="524" y="1601"/>
                  </a:cxn>
                  <a:cxn ang="0">
                    <a:pos x="329" y="1505"/>
                  </a:cxn>
                  <a:cxn ang="0">
                    <a:pos x="381" y="1342"/>
                  </a:cxn>
                  <a:cxn ang="0">
                    <a:pos x="450" y="1175"/>
                  </a:cxn>
                  <a:cxn ang="0">
                    <a:pos x="1172" y="1175"/>
                  </a:cxn>
                  <a:cxn ang="0">
                    <a:pos x="1254" y="1343"/>
                  </a:cxn>
                  <a:cxn ang="0">
                    <a:pos x="1319" y="1509"/>
                  </a:cxn>
                  <a:cxn ang="0">
                    <a:pos x="1120" y="1601"/>
                  </a:cxn>
                  <a:cxn ang="0">
                    <a:pos x="1120" y="1662"/>
                  </a:cxn>
                  <a:cxn ang="0">
                    <a:pos x="1863" y="1662"/>
                  </a:cxn>
                  <a:cxn ang="0">
                    <a:pos x="1863" y="1601"/>
                  </a:cxn>
                  <a:cxn ang="0">
                    <a:pos x="1657" y="1438"/>
                  </a:cxn>
                  <a:cxn ang="0">
                    <a:pos x="983" y="47"/>
                  </a:cxn>
                  <a:cxn ang="0">
                    <a:pos x="948" y="0"/>
                  </a:cxn>
                  <a:cxn ang="0">
                    <a:pos x="916" y="25"/>
                  </a:cxn>
                  <a:cxn ang="0">
                    <a:pos x="706" y="231"/>
                  </a:cxn>
                  <a:cxn ang="0">
                    <a:pos x="753" y="304"/>
                  </a:cxn>
                  <a:cxn ang="0">
                    <a:pos x="332" y="1243"/>
                  </a:cxn>
                  <a:cxn ang="0">
                    <a:pos x="0" y="1601"/>
                  </a:cxn>
                  <a:cxn ang="0">
                    <a:pos x="0" y="1662"/>
                  </a:cxn>
                  <a:cxn ang="0">
                    <a:pos x="524" y="1662"/>
                  </a:cxn>
                  <a:cxn ang="0">
                    <a:pos x="793" y="401"/>
                  </a:cxn>
                  <a:cxn ang="0">
                    <a:pos x="1127" y="1097"/>
                  </a:cxn>
                  <a:cxn ang="0">
                    <a:pos x="480" y="1097"/>
                  </a:cxn>
                  <a:cxn ang="0">
                    <a:pos x="793" y="401"/>
                  </a:cxn>
                </a:cxnLst>
                <a:rect l="0" t="0" r="r" b="b"/>
                <a:pathLst>
                  <a:path w="1863" h="1662">
                    <a:moveTo>
                      <a:pt x="524" y="1662"/>
                    </a:moveTo>
                    <a:lnTo>
                      <a:pt x="524" y="1601"/>
                    </a:lnTo>
                    <a:cubicBezTo>
                      <a:pt x="392" y="1601"/>
                      <a:pt x="329" y="1563"/>
                      <a:pt x="329" y="1505"/>
                    </a:cubicBezTo>
                    <a:cubicBezTo>
                      <a:pt x="329" y="1478"/>
                      <a:pt x="352" y="1409"/>
                      <a:pt x="381" y="1342"/>
                    </a:cubicBezTo>
                    <a:lnTo>
                      <a:pt x="450" y="1175"/>
                    </a:lnTo>
                    <a:lnTo>
                      <a:pt x="1172" y="1175"/>
                    </a:lnTo>
                    <a:lnTo>
                      <a:pt x="1254" y="1343"/>
                    </a:lnTo>
                    <a:cubicBezTo>
                      <a:pt x="1274" y="1384"/>
                      <a:pt x="1319" y="1460"/>
                      <a:pt x="1319" y="1509"/>
                    </a:cubicBezTo>
                    <a:cubicBezTo>
                      <a:pt x="1319" y="1563"/>
                      <a:pt x="1274" y="1601"/>
                      <a:pt x="1120" y="1601"/>
                    </a:cubicBezTo>
                    <a:lnTo>
                      <a:pt x="1120" y="1662"/>
                    </a:lnTo>
                    <a:lnTo>
                      <a:pt x="1863" y="1662"/>
                    </a:lnTo>
                    <a:lnTo>
                      <a:pt x="1863" y="1601"/>
                    </a:lnTo>
                    <a:cubicBezTo>
                      <a:pt x="1724" y="1588"/>
                      <a:pt x="1720" y="1570"/>
                      <a:pt x="1657" y="1438"/>
                    </a:cubicBezTo>
                    <a:lnTo>
                      <a:pt x="983" y="47"/>
                    </a:lnTo>
                    <a:cubicBezTo>
                      <a:pt x="963" y="7"/>
                      <a:pt x="959" y="0"/>
                      <a:pt x="948" y="0"/>
                    </a:cubicBezTo>
                    <a:cubicBezTo>
                      <a:pt x="938" y="0"/>
                      <a:pt x="932" y="5"/>
                      <a:pt x="916" y="25"/>
                    </a:cubicBezTo>
                    <a:cubicBezTo>
                      <a:pt x="856" y="103"/>
                      <a:pt x="780" y="168"/>
                      <a:pt x="706" y="231"/>
                    </a:cubicBezTo>
                    <a:cubicBezTo>
                      <a:pt x="728" y="240"/>
                      <a:pt x="742" y="275"/>
                      <a:pt x="753" y="304"/>
                    </a:cubicBezTo>
                    <a:lnTo>
                      <a:pt x="332" y="1243"/>
                    </a:lnTo>
                    <a:cubicBezTo>
                      <a:pt x="220" y="1494"/>
                      <a:pt x="177" y="1563"/>
                      <a:pt x="0" y="1601"/>
                    </a:cubicBezTo>
                    <a:lnTo>
                      <a:pt x="0" y="1662"/>
                    </a:lnTo>
                    <a:lnTo>
                      <a:pt x="524" y="1662"/>
                    </a:lnTo>
                    <a:moveTo>
                      <a:pt x="793" y="401"/>
                    </a:moveTo>
                    <a:lnTo>
                      <a:pt x="1127" y="1097"/>
                    </a:lnTo>
                    <a:lnTo>
                      <a:pt x="480" y="1097"/>
                    </a:lnTo>
                    <a:lnTo>
                      <a:pt x="793" y="401"/>
                    </a:lnTo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1200">
                  <a:solidFill>
                    <a:srgbClr val="000000"/>
                  </a:solidFill>
                  <a:latin typeface="Times New Roman" charset="0"/>
                  <a:ea typeface="+mn-ea"/>
                  <a:cs typeface="+mn-cs"/>
                </a:endParaRPr>
              </a:p>
            </p:txBody>
          </p:sp>
          <p:sp>
            <p:nvSpPr>
              <p:cNvPr id="394589" name="Freeform 349"/>
              <p:cNvSpPr>
                <a:spLocks/>
              </p:cNvSpPr>
              <p:nvPr userDrawn="1"/>
            </p:nvSpPr>
            <p:spPr bwMode="invGray">
              <a:xfrm>
                <a:off x="1817" y="2017"/>
                <a:ext cx="371" cy="319"/>
              </a:xfrm>
              <a:custGeom>
                <a:avLst/>
                <a:gdLst/>
                <a:ahLst/>
                <a:cxnLst>
                  <a:cxn ang="0">
                    <a:pos x="283" y="1359"/>
                  </a:cxn>
                  <a:cxn ang="0">
                    <a:pos x="542" y="1569"/>
                  </a:cxn>
                  <a:cxn ang="0">
                    <a:pos x="542" y="1630"/>
                  </a:cxn>
                  <a:cxn ang="0">
                    <a:pos x="0" y="1630"/>
                  </a:cxn>
                  <a:cxn ang="0">
                    <a:pos x="0" y="1569"/>
                  </a:cxn>
                  <a:cxn ang="0">
                    <a:pos x="198" y="1359"/>
                  </a:cxn>
                  <a:cxn ang="0">
                    <a:pos x="198" y="138"/>
                  </a:cxn>
                  <a:cxn ang="0">
                    <a:pos x="0" y="60"/>
                  </a:cxn>
                  <a:cxn ang="0">
                    <a:pos x="0" y="0"/>
                  </a:cxn>
                  <a:cxn ang="0">
                    <a:pos x="591" y="0"/>
                  </a:cxn>
                  <a:cxn ang="0">
                    <a:pos x="1641" y="1191"/>
                  </a:cxn>
                  <a:cxn ang="0">
                    <a:pos x="1641" y="271"/>
                  </a:cxn>
                  <a:cxn ang="0">
                    <a:pos x="1388" y="60"/>
                  </a:cxn>
                  <a:cxn ang="0">
                    <a:pos x="1388" y="0"/>
                  </a:cxn>
                  <a:cxn ang="0">
                    <a:pos x="1937" y="0"/>
                  </a:cxn>
                  <a:cxn ang="0">
                    <a:pos x="1937" y="60"/>
                  </a:cxn>
                  <a:cxn ang="0">
                    <a:pos x="1727" y="271"/>
                  </a:cxn>
                  <a:cxn ang="0">
                    <a:pos x="1727" y="1661"/>
                  </a:cxn>
                  <a:cxn ang="0">
                    <a:pos x="1637" y="1661"/>
                  </a:cxn>
                  <a:cxn ang="0">
                    <a:pos x="289" y="152"/>
                  </a:cxn>
                  <a:cxn ang="0">
                    <a:pos x="283" y="152"/>
                  </a:cxn>
                  <a:cxn ang="0">
                    <a:pos x="283" y="1359"/>
                  </a:cxn>
                </a:cxnLst>
                <a:rect l="0" t="0" r="r" b="b"/>
                <a:pathLst>
                  <a:path w="1937" h="1661">
                    <a:moveTo>
                      <a:pt x="283" y="1359"/>
                    </a:moveTo>
                    <a:cubicBezTo>
                      <a:pt x="283" y="1520"/>
                      <a:pt x="394" y="1569"/>
                      <a:pt x="542" y="1569"/>
                    </a:cubicBezTo>
                    <a:lnTo>
                      <a:pt x="542" y="1630"/>
                    </a:lnTo>
                    <a:lnTo>
                      <a:pt x="0" y="1630"/>
                    </a:lnTo>
                    <a:lnTo>
                      <a:pt x="0" y="1569"/>
                    </a:lnTo>
                    <a:cubicBezTo>
                      <a:pt x="141" y="1560"/>
                      <a:pt x="198" y="1493"/>
                      <a:pt x="198" y="1359"/>
                    </a:cubicBezTo>
                    <a:lnTo>
                      <a:pt x="198" y="138"/>
                    </a:lnTo>
                    <a:cubicBezTo>
                      <a:pt x="198" y="67"/>
                      <a:pt x="49" y="65"/>
                      <a:pt x="0" y="60"/>
                    </a:cubicBezTo>
                    <a:lnTo>
                      <a:pt x="0" y="0"/>
                    </a:lnTo>
                    <a:lnTo>
                      <a:pt x="591" y="0"/>
                    </a:lnTo>
                    <a:lnTo>
                      <a:pt x="1641" y="1191"/>
                    </a:lnTo>
                    <a:lnTo>
                      <a:pt x="1641" y="271"/>
                    </a:lnTo>
                    <a:cubicBezTo>
                      <a:pt x="1641" y="96"/>
                      <a:pt x="1572" y="60"/>
                      <a:pt x="1388" y="60"/>
                    </a:cubicBezTo>
                    <a:lnTo>
                      <a:pt x="1388" y="0"/>
                    </a:lnTo>
                    <a:lnTo>
                      <a:pt x="1937" y="0"/>
                    </a:lnTo>
                    <a:lnTo>
                      <a:pt x="1937" y="60"/>
                    </a:lnTo>
                    <a:cubicBezTo>
                      <a:pt x="1778" y="60"/>
                      <a:pt x="1727" y="89"/>
                      <a:pt x="1727" y="271"/>
                    </a:cubicBezTo>
                    <a:lnTo>
                      <a:pt x="1727" y="1661"/>
                    </a:lnTo>
                    <a:lnTo>
                      <a:pt x="1637" y="1661"/>
                    </a:lnTo>
                    <a:lnTo>
                      <a:pt x="289" y="152"/>
                    </a:lnTo>
                    <a:lnTo>
                      <a:pt x="283" y="152"/>
                    </a:lnTo>
                    <a:lnTo>
                      <a:pt x="283" y="1359"/>
                    </a:lnTo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1200">
                  <a:solidFill>
                    <a:srgbClr val="000000"/>
                  </a:solidFill>
                  <a:latin typeface="Times New Roman" charset="0"/>
                  <a:ea typeface="+mn-ea"/>
                  <a:cs typeface="+mn-cs"/>
                </a:endParaRPr>
              </a:p>
            </p:txBody>
          </p:sp>
          <p:sp>
            <p:nvSpPr>
              <p:cNvPr id="394590" name="Freeform 350"/>
              <p:cNvSpPr>
                <a:spLocks noEditPoints="1"/>
              </p:cNvSpPr>
              <p:nvPr userDrawn="1"/>
            </p:nvSpPr>
            <p:spPr bwMode="invGray">
              <a:xfrm>
                <a:off x="2210" y="2017"/>
                <a:ext cx="345" cy="31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60"/>
                  </a:cxn>
                  <a:cxn ang="0">
                    <a:pos x="200" y="272"/>
                  </a:cxn>
                  <a:cxn ang="0">
                    <a:pos x="200" y="1356"/>
                  </a:cxn>
                  <a:cxn ang="0">
                    <a:pos x="0" y="1569"/>
                  </a:cxn>
                  <a:cxn ang="0">
                    <a:pos x="0" y="1630"/>
                  </a:cxn>
                  <a:cxn ang="0">
                    <a:pos x="943" y="1630"/>
                  </a:cxn>
                  <a:cxn ang="0">
                    <a:pos x="1799" y="815"/>
                  </a:cxn>
                  <a:cxn ang="0">
                    <a:pos x="901" y="0"/>
                  </a:cxn>
                  <a:cxn ang="0">
                    <a:pos x="0" y="0"/>
                  </a:cxn>
                  <a:cxn ang="0">
                    <a:pos x="525" y="143"/>
                  </a:cxn>
                  <a:cxn ang="0">
                    <a:pos x="793" y="60"/>
                  </a:cxn>
                  <a:cxn ang="0">
                    <a:pos x="1451" y="815"/>
                  </a:cxn>
                  <a:cxn ang="0">
                    <a:pos x="793" y="1569"/>
                  </a:cxn>
                  <a:cxn ang="0">
                    <a:pos x="525" y="1356"/>
                  </a:cxn>
                  <a:cxn ang="0">
                    <a:pos x="525" y="143"/>
                  </a:cxn>
                </a:cxnLst>
                <a:rect l="0" t="0" r="r" b="b"/>
                <a:pathLst>
                  <a:path w="1799" h="1630">
                    <a:moveTo>
                      <a:pt x="0" y="0"/>
                    </a:moveTo>
                    <a:lnTo>
                      <a:pt x="0" y="60"/>
                    </a:lnTo>
                    <a:cubicBezTo>
                      <a:pt x="180" y="62"/>
                      <a:pt x="200" y="80"/>
                      <a:pt x="200" y="272"/>
                    </a:cubicBezTo>
                    <a:lnTo>
                      <a:pt x="200" y="1356"/>
                    </a:lnTo>
                    <a:cubicBezTo>
                      <a:pt x="200" y="1549"/>
                      <a:pt x="180" y="1567"/>
                      <a:pt x="0" y="1569"/>
                    </a:cubicBezTo>
                    <a:lnTo>
                      <a:pt x="0" y="1630"/>
                    </a:lnTo>
                    <a:lnTo>
                      <a:pt x="943" y="1630"/>
                    </a:lnTo>
                    <a:cubicBezTo>
                      <a:pt x="1431" y="1630"/>
                      <a:pt x="1799" y="1316"/>
                      <a:pt x="1799" y="815"/>
                    </a:cubicBezTo>
                    <a:cubicBezTo>
                      <a:pt x="1799" y="320"/>
                      <a:pt x="1369" y="0"/>
                      <a:pt x="901" y="0"/>
                    </a:cubicBezTo>
                    <a:lnTo>
                      <a:pt x="0" y="0"/>
                    </a:lnTo>
                    <a:moveTo>
                      <a:pt x="525" y="143"/>
                    </a:moveTo>
                    <a:cubicBezTo>
                      <a:pt x="525" y="75"/>
                      <a:pt x="534" y="60"/>
                      <a:pt x="793" y="60"/>
                    </a:cubicBezTo>
                    <a:cubicBezTo>
                      <a:pt x="1201" y="60"/>
                      <a:pt x="1451" y="389"/>
                      <a:pt x="1451" y="815"/>
                    </a:cubicBezTo>
                    <a:cubicBezTo>
                      <a:pt x="1451" y="1240"/>
                      <a:pt x="1246" y="1569"/>
                      <a:pt x="793" y="1569"/>
                    </a:cubicBezTo>
                    <a:cubicBezTo>
                      <a:pt x="560" y="1569"/>
                      <a:pt x="520" y="1549"/>
                      <a:pt x="525" y="1356"/>
                    </a:cubicBezTo>
                    <a:lnTo>
                      <a:pt x="525" y="143"/>
                    </a:lnTo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1200">
                  <a:solidFill>
                    <a:srgbClr val="000000"/>
                  </a:solidFill>
                  <a:latin typeface="Times New Roman" charset="0"/>
                  <a:ea typeface="+mn-ea"/>
                  <a:cs typeface="+mn-cs"/>
                </a:endParaRPr>
              </a:p>
            </p:txBody>
          </p:sp>
          <p:sp>
            <p:nvSpPr>
              <p:cNvPr id="394591" name="Freeform 351"/>
              <p:cNvSpPr>
                <a:spLocks/>
              </p:cNvSpPr>
              <p:nvPr userDrawn="1"/>
            </p:nvSpPr>
            <p:spPr bwMode="invGray">
              <a:xfrm>
                <a:off x="3398" y="2017"/>
                <a:ext cx="376" cy="319"/>
              </a:xfrm>
              <a:custGeom>
                <a:avLst/>
                <a:gdLst/>
                <a:ahLst/>
                <a:cxnLst>
                  <a:cxn ang="0">
                    <a:pos x="305" y="1359"/>
                  </a:cxn>
                  <a:cxn ang="0">
                    <a:pos x="565" y="1569"/>
                  </a:cxn>
                  <a:cxn ang="0">
                    <a:pos x="565" y="1630"/>
                  </a:cxn>
                  <a:cxn ang="0">
                    <a:pos x="0" y="1630"/>
                  </a:cxn>
                  <a:cxn ang="0">
                    <a:pos x="0" y="1569"/>
                  </a:cxn>
                  <a:cxn ang="0">
                    <a:pos x="220" y="1359"/>
                  </a:cxn>
                  <a:cxn ang="0">
                    <a:pos x="220" y="138"/>
                  </a:cxn>
                  <a:cxn ang="0">
                    <a:pos x="12" y="60"/>
                  </a:cxn>
                  <a:cxn ang="0">
                    <a:pos x="12" y="0"/>
                  </a:cxn>
                  <a:cxn ang="0">
                    <a:pos x="614" y="0"/>
                  </a:cxn>
                  <a:cxn ang="0">
                    <a:pos x="1664" y="1191"/>
                  </a:cxn>
                  <a:cxn ang="0">
                    <a:pos x="1664" y="271"/>
                  </a:cxn>
                  <a:cxn ang="0">
                    <a:pos x="1411" y="60"/>
                  </a:cxn>
                  <a:cxn ang="0">
                    <a:pos x="1411" y="0"/>
                  </a:cxn>
                  <a:cxn ang="0">
                    <a:pos x="1960" y="0"/>
                  </a:cxn>
                  <a:cxn ang="0">
                    <a:pos x="1960" y="60"/>
                  </a:cxn>
                  <a:cxn ang="0">
                    <a:pos x="1749" y="271"/>
                  </a:cxn>
                  <a:cxn ang="0">
                    <a:pos x="1749" y="1661"/>
                  </a:cxn>
                  <a:cxn ang="0">
                    <a:pos x="1659" y="1661"/>
                  </a:cxn>
                  <a:cxn ang="0">
                    <a:pos x="312" y="152"/>
                  </a:cxn>
                  <a:cxn ang="0">
                    <a:pos x="305" y="152"/>
                  </a:cxn>
                  <a:cxn ang="0">
                    <a:pos x="305" y="1359"/>
                  </a:cxn>
                </a:cxnLst>
                <a:rect l="0" t="0" r="r" b="b"/>
                <a:pathLst>
                  <a:path w="1960" h="1661">
                    <a:moveTo>
                      <a:pt x="305" y="1359"/>
                    </a:moveTo>
                    <a:cubicBezTo>
                      <a:pt x="305" y="1520"/>
                      <a:pt x="417" y="1569"/>
                      <a:pt x="565" y="1569"/>
                    </a:cubicBezTo>
                    <a:lnTo>
                      <a:pt x="565" y="1630"/>
                    </a:lnTo>
                    <a:lnTo>
                      <a:pt x="0" y="1630"/>
                    </a:lnTo>
                    <a:lnTo>
                      <a:pt x="0" y="1569"/>
                    </a:lnTo>
                    <a:cubicBezTo>
                      <a:pt x="141" y="1560"/>
                      <a:pt x="220" y="1493"/>
                      <a:pt x="220" y="1359"/>
                    </a:cubicBezTo>
                    <a:lnTo>
                      <a:pt x="220" y="138"/>
                    </a:lnTo>
                    <a:cubicBezTo>
                      <a:pt x="220" y="67"/>
                      <a:pt x="61" y="65"/>
                      <a:pt x="12" y="60"/>
                    </a:cubicBezTo>
                    <a:lnTo>
                      <a:pt x="12" y="0"/>
                    </a:lnTo>
                    <a:lnTo>
                      <a:pt x="614" y="0"/>
                    </a:lnTo>
                    <a:lnTo>
                      <a:pt x="1664" y="1191"/>
                    </a:lnTo>
                    <a:lnTo>
                      <a:pt x="1664" y="271"/>
                    </a:lnTo>
                    <a:cubicBezTo>
                      <a:pt x="1664" y="96"/>
                      <a:pt x="1595" y="60"/>
                      <a:pt x="1411" y="60"/>
                    </a:cubicBezTo>
                    <a:lnTo>
                      <a:pt x="1411" y="0"/>
                    </a:lnTo>
                    <a:lnTo>
                      <a:pt x="1960" y="0"/>
                    </a:lnTo>
                    <a:lnTo>
                      <a:pt x="1960" y="60"/>
                    </a:lnTo>
                    <a:cubicBezTo>
                      <a:pt x="1801" y="60"/>
                      <a:pt x="1749" y="89"/>
                      <a:pt x="1749" y="271"/>
                    </a:cubicBezTo>
                    <a:lnTo>
                      <a:pt x="1749" y="1661"/>
                    </a:lnTo>
                    <a:lnTo>
                      <a:pt x="1659" y="1661"/>
                    </a:lnTo>
                    <a:lnTo>
                      <a:pt x="312" y="152"/>
                    </a:lnTo>
                    <a:lnTo>
                      <a:pt x="305" y="152"/>
                    </a:lnTo>
                    <a:lnTo>
                      <a:pt x="305" y="1359"/>
                    </a:lnTo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1200">
                  <a:solidFill>
                    <a:srgbClr val="000000"/>
                  </a:solidFill>
                  <a:latin typeface="Times New Roman" charset="0"/>
                  <a:ea typeface="+mn-ea"/>
                  <a:cs typeface="+mn-cs"/>
                </a:endParaRPr>
              </a:p>
            </p:txBody>
          </p:sp>
          <p:sp>
            <p:nvSpPr>
              <p:cNvPr id="394592" name="Freeform 352"/>
              <p:cNvSpPr>
                <a:spLocks noEditPoints="1"/>
              </p:cNvSpPr>
              <p:nvPr userDrawn="1"/>
            </p:nvSpPr>
            <p:spPr bwMode="invGray">
              <a:xfrm>
                <a:off x="3795" y="2017"/>
                <a:ext cx="346" cy="31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60"/>
                  </a:cxn>
                  <a:cxn ang="0">
                    <a:pos x="199" y="272"/>
                  </a:cxn>
                  <a:cxn ang="0">
                    <a:pos x="199" y="1356"/>
                  </a:cxn>
                  <a:cxn ang="0">
                    <a:pos x="0" y="1569"/>
                  </a:cxn>
                  <a:cxn ang="0">
                    <a:pos x="0" y="1630"/>
                  </a:cxn>
                  <a:cxn ang="0">
                    <a:pos x="943" y="1630"/>
                  </a:cxn>
                  <a:cxn ang="0">
                    <a:pos x="1798" y="815"/>
                  </a:cxn>
                  <a:cxn ang="0">
                    <a:pos x="900" y="0"/>
                  </a:cxn>
                  <a:cxn ang="0">
                    <a:pos x="0" y="0"/>
                  </a:cxn>
                  <a:cxn ang="0">
                    <a:pos x="524" y="143"/>
                  </a:cxn>
                  <a:cxn ang="0">
                    <a:pos x="793" y="60"/>
                  </a:cxn>
                  <a:cxn ang="0">
                    <a:pos x="1451" y="815"/>
                  </a:cxn>
                  <a:cxn ang="0">
                    <a:pos x="793" y="1569"/>
                  </a:cxn>
                  <a:cxn ang="0">
                    <a:pos x="524" y="1356"/>
                  </a:cxn>
                  <a:cxn ang="0">
                    <a:pos x="524" y="143"/>
                  </a:cxn>
                </a:cxnLst>
                <a:rect l="0" t="0" r="r" b="b"/>
                <a:pathLst>
                  <a:path w="1798" h="1630">
                    <a:moveTo>
                      <a:pt x="0" y="0"/>
                    </a:moveTo>
                    <a:lnTo>
                      <a:pt x="0" y="60"/>
                    </a:lnTo>
                    <a:cubicBezTo>
                      <a:pt x="179" y="62"/>
                      <a:pt x="199" y="80"/>
                      <a:pt x="199" y="272"/>
                    </a:cubicBezTo>
                    <a:lnTo>
                      <a:pt x="199" y="1356"/>
                    </a:lnTo>
                    <a:cubicBezTo>
                      <a:pt x="199" y="1549"/>
                      <a:pt x="179" y="1567"/>
                      <a:pt x="0" y="1569"/>
                    </a:cubicBezTo>
                    <a:lnTo>
                      <a:pt x="0" y="1630"/>
                    </a:lnTo>
                    <a:lnTo>
                      <a:pt x="943" y="1630"/>
                    </a:lnTo>
                    <a:cubicBezTo>
                      <a:pt x="1431" y="1630"/>
                      <a:pt x="1798" y="1316"/>
                      <a:pt x="1798" y="815"/>
                    </a:cubicBezTo>
                    <a:cubicBezTo>
                      <a:pt x="1798" y="320"/>
                      <a:pt x="1368" y="0"/>
                      <a:pt x="900" y="0"/>
                    </a:cubicBezTo>
                    <a:lnTo>
                      <a:pt x="0" y="0"/>
                    </a:lnTo>
                    <a:moveTo>
                      <a:pt x="524" y="143"/>
                    </a:moveTo>
                    <a:cubicBezTo>
                      <a:pt x="524" y="75"/>
                      <a:pt x="533" y="60"/>
                      <a:pt x="793" y="60"/>
                    </a:cubicBezTo>
                    <a:cubicBezTo>
                      <a:pt x="1200" y="60"/>
                      <a:pt x="1451" y="389"/>
                      <a:pt x="1451" y="815"/>
                    </a:cubicBezTo>
                    <a:cubicBezTo>
                      <a:pt x="1451" y="1240"/>
                      <a:pt x="1245" y="1569"/>
                      <a:pt x="793" y="1569"/>
                    </a:cubicBezTo>
                    <a:cubicBezTo>
                      <a:pt x="560" y="1569"/>
                      <a:pt x="520" y="1549"/>
                      <a:pt x="524" y="1356"/>
                    </a:cubicBezTo>
                    <a:lnTo>
                      <a:pt x="524" y="143"/>
                    </a:lnTo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1200">
                  <a:solidFill>
                    <a:srgbClr val="000000"/>
                  </a:solidFill>
                  <a:latin typeface="Times New Roman" charset="0"/>
                  <a:ea typeface="+mn-ea"/>
                  <a:cs typeface="+mn-cs"/>
                </a:endParaRPr>
              </a:p>
            </p:txBody>
          </p:sp>
          <p:sp>
            <p:nvSpPr>
              <p:cNvPr id="394593" name="Freeform 353"/>
              <p:cNvSpPr>
                <a:spLocks/>
              </p:cNvSpPr>
              <p:nvPr userDrawn="1"/>
            </p:nvSpPr>
            <p:spPr bwMode="invGray">
              <a:xfrm>
                <a:off x="2601" y="2011"/>
                <a:ext cx="232" cy="325"/>
              </a:xfrm>
              <a:custGeom>
                <a:avLst/>
                <a:gdLst/>
                <a:ahLst/>
                <a:cxnLst>
                  <a:cxn ang="0">
                    <a:pos x="1104" y="578"/>
                  </a:cxn>
                  <a:cxn ang="0">
                    <a:pos x="1048" y="578"/>
                  </a:cxn>
                  <a:cxn ang="0">
                    <a:pos x="524" y="61"/>
                  </a:cxn>
                  <a:cxn ang="0">
                    <a:pos x="231" y="303"/>
                  </a:cxn>
                  <a:cxn ang="0">
                    <a:pos x="721" y="667"/>
                  </a:cxn>
                  <a:cxn ang="0">
                    <a:pos x="1209" y="1182"/>
                  </a:cxn>
                  <a:cxn ang="0">
                    <a:pos x="591" y="1693"/>
                  </a:cxn>
                  <a:cxn ang="0">
                    <a:pos x="329" y="1659"/>
                  </a:cxn>
                  <a:cxn ang="0">
                    <a:pos x="161" y="1624"/>
                  </a:cxn>
                  <a:cxn ang="0">
                    <a:pos x="69" y="1688"/>
                  </a:cxn>
                  <a:cxn ang="0">
                    <a:pos x="2" y="1688"/>
                  </a:cxn>
                  <a:cxn ang="0">
                    <a:pos x="2" y="1115"/>
                  </a:cxn>
                  <a:cxn ang="0">
                    <a:pos x="51" y="1115"/>
                  </a:cxn>
                  <a:cxn ang="0">
                    <a:pos x="591" y="1632"/>
                  </a:cxn>
                  <a:cxn ang="0">
                    <a:pos x="965" y="1370"/>
                  </a:cxn>
                  <a:cxn ang="0">
                    <a:pos x="484" y="972"/>
                  </a:cxn>
                  <a:cxn ang="0">
                    <a:pos x="0" y="459"/>
                  </a:cxn>
                  <a:cxn ang="0">
                    <a:pos x="519" y="0"/>
                  </a:cxn>
                  <a:cxn ang="0">
                    <a:pos x="793" y="43"/>
                  </a:cxn>
                  <a:cxn ang="0">
                    <a:pos x="938" y="85"/>
                  </a:cxn>
                  <a:cxn ang="0">
                    <a:pos x="1055" y="14"/>
                  </a:cxn>
                  <a:cxn ang="0">
                    <a:pos x="1104" y="14"/>
                  </a:cxn>
                  <a:cxn ang="0">
                    <a:pos x="1104" y="578"/>
                  </a:cxn>
                </a:cxnLst>
                <a:rect l="0" t="0" r="r" b="b"/>
                <a:pathLst>
                  <a:path w="1209" h="1693">
                    <a:moveTo>
                      <a:pt x="1104" y="578"/>
                    </a:moveTo>
                    <a:lnTo>
                      <a:pt x="1048" y="578"/>
                    </a:lnTo>
                    <a:cubicBezTo>
                      <a:pt x="978" y="347"/>
                      <a:pt x="797" y="61"/>
                      <a:pt x="524" y="61"/>
                    </a:cubicBezTo>
                    <a:cubicBezTo>
                      <a:pt x="385" y="61"/>
                      <a:pt x="231" y="141"/>
                      <a:pt x="231" y="303"/>
                    </a:cubicBezTo>
                    <a:cubicBezTo>
                      <a:pt x="231" y="493"/>
                      <a:pt x="475" y="567"/>
                      <a:pt x="721" y="667"/>
                    </a:cubicBezTo>
                    <a:cubicBezTo>
                      <a:pt x="965" y="766"/>
                      <a:pt x="1209" y="892"/>
                      <a:pt x="1209" y="1182"/>
                    </a:cubicBezTo>
                    <a:cubicBezTo>
                      <a:pt x="1209" y="1572"/>
                      <a:pt x="947" y="1693"/>
                      <a:pt x="591" y="1693"/>
                    </a:cubicBezTo>
                    <a:cubicBezTo>
                      <a:pt x="504" y="1693"/>
                      <a:pt x="410" y="1675"/>
                      <a:pt x="329" y="1659"/>
                    </a:cubicBezTo>
                    <a:cubicBezTo>
                      <a:pt x="251" y="1641"/>
                      <a:pt x="186" y="1624"/>
                      <a:pt x="161" y="1624"/>
                    </a:cubicBezTo>
                    <a:cubicBezTo>
                      <a:pt x="134" y="1624"/>
                      <a:pt x="96" y="1659"/>
                      <a:pt x="69" y="1688"/>
                    </a:cubicBezTo>
                    <a:lnTo>
                      <a:pt x="2" y="1688"/>
                    </a:lnTo>
                    <a:lnTo>
                      <a:pt x="2" y="1115"/>
                    </a:lnTo>
                    <a:lnTo>
                      <a:pt x="51" y="1115"/>
                    </a:lnTo>
                    <a:cubicBezTo>
                      <a:pt x="161" y="1391"/>
                      <a:pt x="293" y="1632"/>
                      <a:pt x="591" y="1632"/>
                    </a:cubicBezTo>
                    <a:cubicBezTo>
                      <a:pt x="779" y="1632"/>
                      <a:pt x="965" y="1541"/>
                      <a:pt x="965" y="1370"/>
                    </a:cubicBezTo>
                    <a:cubicBezTo>
                      <a:pt x="965" y="1149"/>
                      <a:pt x="723" y="1070"/>
                      <a:pt x="484" y="972"/>
                    </a:cubicBezTo>
                    <a:cubicBezTo>
                      <a:pt x="242" y="873"/>
                      <a:pt x="0" y="757"/>
                      <a:pt x="0" y="459"/>
                    </a:cubicBezTo>
                    <a:cubicBezTo>
                      <a:pt x="0" y="164"/>
                      <a:pt x="248" y="0"/>
                      <a:pt x="519" y="0"/>
                    </a:cubicBezTo>
                    <a:cubicBezTo>
                      <a:pt x="627" y="0"/>
                      <a:pt x="721" y="21"/>
                      <a:pt x="793" y="43"/>
                    </a:cubicBezTo>
                    <a:cubicBezTo>
                      <a:pt x="864" y="63"/>
                      <a:pt x="915" y="85"/>
                      <a:pt x="938" y="85"/>
                    </a:cubicBezTo>
                    <a:cubicBezTo>
                      <a:pt x="983" y="85"/>
                      <a:pt x="1032" y="50"/>
                      <a:pt x="1055" y="14"/>
                    </a:cubicBezTo>
                    <a:lnTo>
                      <a:pt x="1104" y="14"/>
                    </a:lnTo>
                    <a:lnTo>
                      <a:pt x="1104" y="578"/>
                    </a:lnTo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1200">
                  <a:solidFill>
                    <a:srgbClr val="000000"/>
                  </a:solidFill>
                  <a:latin typeface="Times New Roman" charset="0"/>
                  <a:ea typeface="+mn-ea"/>
                  <a:cs typeface="+mn-cs"/>
                </a:endParaRPr>
              </a:p>
            </p:txBody>
          </p:sp>
          <p:sp>
            <p:nvSpPr>
              <p:cNvPr id="394594" name="Freeform 354"/>
              <p:cNvSpPr>
                <a:spLocks/>
              </p:cNvSpPr>
              <p:nvPr userDrawn="1"/>
            </p:nvSpPr>
            <p:spPr bwMode="invGray">
              <a:xfrm>
                <a:off x="2849" y="2002"/>
                <a:ext cx="70" cy="136"/>
              </a:xfrm>
              <a:custGeom>
                <a:avLst/>
                <a:gdLst/>
                <a:ahLst/>
                <a:cxnLst>
                  <a:cxn ang="0">
                    <a:pos x="30" y="662"/>
                  </a:cxn>
                  <a:cxn ang="0">
                    <a:pos x="196" y="418"/>
                  </a:cxn>
                  <a:cxn ang="0">
                    <a:pos x="97" y="331"/>
                  </a:cxn>
                  <a:cxn ang="0">
                    <a:pos x="2" y="166"/>
                  </a:cxn>
                  <a:cxn ang="0">
                    <a:pos x="151" y="0"/>
                  </a:cxn>
                  <a:cxn ang="0">
                    <a:pos x="364" y="222"/>
                  </a:cxn>
                  <a:cxn ang="0">
                    <a:pos x="71" y="709"/>
                  </a:cxn>
                  <a:cxn ang="0">
                    <a:pos x="30" y="662"/>
                  </a:cxn>
                </a:cxnLst>
                <a:rect l="0" t="0" r="r" b="b"/>
                <a:pathLst>
                  <a:path w="364" h="709">
                    <a:moveTo>
                      <a:pt x="30" y="662"/>
                    </a:moveTo>
                    <a:cubicBezTo>
                      <a:pt x="52" y="643"/>
                      <a:pt x="199" y="492"/>
                      <a:pt x="196" y="418"/>
                    </a:cubicBezTo>
                    <a:cubicBezTo>
                      <a:pt x="196" y="383"/>
                      <a:pt x="146" y="364"/>
                      <a:pt x="97" y="331"/>
                    </a:cubicBezTo>
                    <a:cubicBezTo>
                      <a:pt x="50" y="295"/>
                      <a:pt x="2" y="250"/>
                      <a:pt x="2" y="166"/>
                    </a:cubicBezTo>
                    <a:cubicBezTo>
                      <a:pt x="0" y="76"/>
                      <a:pt x="63" y="10"/>
                      <a:pt x="151" y="0"/>
                    </a:cubicBezTo>
                    <a:cubicBezTo>
                      <a:pt x="300" y="0"/>
                      <a:pt x="364" y="99"/>
                      <a:pt x="364" y="222"/>
                    </a:cubicBezTo>
                    <a:cubicBezTo>
                      <a:pt x="364" y="430"/>
                      <a:pt x="236" y="596"/>
                      <a:pt x="71" y="709"/>
                    </a:cubicBezTo>
                    <a:lnTo>
                      <a:pt x="30" y="662"/>
                    </a:lnTo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1200">
                  <a:solidFill>
                    <a:srgbClr val="000000"/>
                  </a:solidFill>
                  <a:latin typeface="Times New Roman" charset="0"/>
                  <a:ea typeface="+mn-ea"/>
                  <a:cs typeface="+mn-cs"/>
                </a:endParaRPr>
              </a:p>
            </p:txBody>
          </p:sp>
          <p:sp>
            <p:nvSpPr>
              <p:cNvPr id="394595" name="Freeform 355"/>
              <p:cNvSpPr>
                <a:spLocks/>
              </p:cNvSpPr>
              <p:nvPr userDrawn="1"/>
            </p:nvSpPr>
            <p:spPr bwMode="invGray">
              <a:xfrm>
                <a:off x="3077" y="2017"/>
                <a:ext cx="291" cy="313"/>
              </a:xfrm>
              <a:custGeom>
                <a:avLst/>
                <a:gdLst/>
                <a:ahLst/>
                <a:cxnLst>
                  <a:cxn ang="0">
                    <a:pos x="165" y="272"/>
                  </a:cxn>
                  <a:cxn ang="0">
                    <a:pos x="0" y="60"/>
                  </a:cxn>
                  <a:cxn ang="0">
                    <a:pos x="0" y="0"/>
                  </a:cxn>
                  <a:cxn ang="0">
                    <a:pos x="1307" y="0"/>
                  </a:cxn>
                  <a:cxn ang="0">
                    <a:pos x="1478" y="427"/>
                  </a:cxn>
                  <a:cxn ang="0">
                    <a:pos x="1437" y="443"/>
                  </a:cxn>
                  <a:cxn ang="0">
                    <a:pos x="857" y="60"/>
                  </a:cxn>
                  <a:cxn ang="0">
                    <a:pos x="490" y="60"/>
                  </a:cxn>
                  <a:cxn ang="0">
                    <a:pos x="490" y="758"/>
                  </a:cxn>
                  <a:cxn ang="0">
                    <a:pos x="620" y="758"/>
                  </a:cxn>
                  <a:cxn ang="0">
                    <a:pos x="1101" y="429"/>
                  </a:cxn>
                  <a:cxn ang="0">
                    <a:pos x="1155" y="429"/>
                  </a:cxn>
                  <a:cxn ang="0">
                    <a:pos x="1155" y="1189"/>
                  </a:cxn>
                  <a:cxn ang="0">
                    <a:pos x="1101" y="1189"/>
                  </a:cxn>
                  <a:cxn ang="0">
                    <a:pos x="620" y="819"/>
                  </a:cxn>
                  <a:cxn ang="0">
                    <a:pos x="490" y="819"/>
                  </a:cxn>
                  <a:cxn ang="0">
                    <a:pos x="490" y="1459"/>
                  </a:cxn>
                  <a:cxn ang="0">
                    <a:pos x="575" y="1569"/>
                  </a:cxn>
                  <a:cxn ang="0">
                    <a:pos x="810" y="1569"/>
                  </a:cxn>
                  <a:cxn ang="0">
                    <a:pos x="1466" y="1157"/>
                  </a:cxn>
                  <a:cxn ang="0">
                    <a:pos x="1516" y="1184"/>
                  </a:cxn>
                  <a:cxn ang="0">
                    <a:pos x="1390" y="1630"/>
                  </a:cxn>
                  <a:cxn ang="0">
                    <a:pos x="0" y="1630"/>
                  </a:cxn>
                  <a:cxn ang="0">
                    <a:pos x="0" y="1569"/>
                  </a:cxn>
                  <a:cxn ang="0">
                    <a:pos x="165" y="1356"/>
                  </a:cxn>
                  <a:cxn ang="0">
                    <a:pos x="165" y="272"/>
                  </a:cxn>
                </a:cxnLst>
                <a:rect l="0" t="0" r="r" b="b"/>
                <a:pathLst>
                  <a:path w="1516" h="1630">
                    <a:moveTo>
                      <a:pt x="165" y="272"/>
                    </a:moveTo>
                    <a:cubicBezTo>
                      <a:pt x="165" y="80"/>
                      <a:pt x="145" y="62"/>
                      <a:pt x="0" y="60"/>
                    </a:cubicBezTo>
                    <a:lnTo>
                      <a:pt x="0" y="0"/>
                    </a:lnTo>
                    <a:lnTo>
                      <a:pt x="1307" y="0"/>
                    </a:lnTo>
                    <a:lnTo>
                      <a:pt x="1478" y="427"/>
                    </a:lnTo>
                    <a:lnTo>
                      <a:pt x="1437" y="443"/>
                    </a:lnTo>
                    <a:cubicBezTo>
                      <a:pt x="1233" y="188"/>
                      <a:pt x="1099" y="60"/>
                      <a:pt x="857" y="60"/>
                    </a:cubicBezTo>
                    <a:lnTo>
                      <a:pt x="490" y="60"/>
                    </a:lnTo>
                    <a:lnTo>
                      <a:pt x="490" y="758"/>
                    </a:lnTo>
                    <a:lnTo>
                      <a:pt x="620" y="758"/>
                    </a:lnTo>
                    <a:cubicBezTo>
                      <a:pt x="845" y="758"/>
                      <a:pt x="1076" y="685"/>
                      <a:pt x="1101" y="429"/>
                    </a:cubicBezTo>
                    <a:lnTo>
                      <a:pt x="1155" y="429"/>
                    </a:lnTo>
                    <a:lnTo>
                      <a:pt x="1155" y="1189"/>
                    </a:lnTo>
                    <a:lnTo>
                      <a:pt x="1101" y="1189"/>
                    </a:lnTo>
                    <a:cubicBezTo>
                      <a:pt x="1076" y="935"/>
                      <a:pt x="955" y="819"/>
                      <a:pt x="620" y="819"/>
                    </a:cubicBezTo>
                    <a:lnTo>
                      <a:pt x="490" y="819"/>
                    </a:lnTo>
                    <a:lnTo>
                      <a:pt x="490" y="1459"/>
                    </a:lnTo>
                    <a:cubicBezTo>
                      <a:pt x="490" y="1547"/>
                      <a:pt x="497" y="1569"/>
                      <a:pt x="575" y="1569"/>
                    </a:cubicBezTo>
                    <a:lnTo>
                      <a:pt x="810" y="1569"/>
                    </a:lnTo>
                    <a:cubicBezTo>
                      <a:pt x="1182" y="1569"/>
                      <a:pt x="1258" y="1448"/>
                      <a:pt x="1466" y="1157"/>
                    </a:cubicBezTo>
                    <a:lnTo>
                      <a:pt x="1516" y="1184"/>
                    </a:lnTo>
                    <a:lnTo>
                      <a:pt x="1390" y="1630"/>
                    </a:lnTo>
                    <a:lnTo>
                      <a:pt x="0" y="1630"/>
                    </a:lnTo>
                    <a:lnTo>
                      <a:pt x="0" y="1569"/>
                    </a:lnTo>
                    <a:cubicBezTo>
                      <a:pt x="145" y="1567"/>
                      <a:pt x="165" y="1549"/>
                      <a:pt x="165" y="1356"/>
                    </a:cubicBezTo>
                    <a:lnTo>
                      <a:pt x="165" y="272"/>
                    </a:lnTo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1200">
                  <a:solidFill>
                    <a:srgbClr val="000000"/>
                  </a:solidFill>
                  <a:latin typeface="Times New Roman" charset="0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9" name="Group 356"/>
          <p:cNvGrpSpPr>
            <a:grpSpLocks/>
          </p:cNvGrpSpPr>
          <p:nvPr userDrawn="1"/>
        </p:nvGrpSpPr>
        <p:grpSpPr bwMode="auto">
          <a:xfrm>
            <a:off x="5874544" y="7981951"/>
            <a:ext cx="372666" cy="662516"/>
            <a:chOff x="3836" y="1202"/>
            <a:chExt cx="530" cy="530"/>
          </a:xfrm>
        </p:grpSpPr>
        <p:sp>
          <p:nvSpPr>
            <p:cNvPr id="394597" name="Rectangle 357"/>
            <p:cNvSpPr>
              <a:spLocks noChangeArrowheads="1"/>
            </p:cNvSpPr>
            <p:nvPr userDrawn="1"/>
          </p:nvSpPr>
          <p:spPr bwMode="auto">
            <a:xfrm>
              <a:off x="3836" y="1202"/>
              <a:ext cx="530" cy="53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1200">
                <a:solidFill>
                  <a:srgbClr val="000000"/>
                </a:solidFill>
                <a:latin typeface="Times New Roman" charset="0"/>
                <a:ea typeface="+mn-ea"/>
                <a:cs typeface="+mn-cs"/>
              </a:endParaRPr>
            </a:p>
          </p:txBody>
        </p:sp>
        <p:grpSp>
          <p:nvGrpSpPr>
            <p:cNvPr id="10" name="Group 358"/>
            <p:cNvGrpSpPr>
              <a:grpSpLocks/>
            </p:cNvGrpSpPr>
            <p:nvPr userDrawn="1"/>
          </p:nvGrpSpPr>
          <p:grpSpPr bwMode="auto">
            <a:xfrm>
              <a:off x="3858" y="1385"/>
              <a:ext cx="494" cy="140"/>
              <a:chOff x="-4638" y="1344"/>
              <a:chExt cx="3943" cy="1121"/>
            </a:xfrm>
          </p:grpSpPr>
          <p:sp>
            <p:nvSpPr>
              <p:cNvPr id="394599" name="Freeform 359"/>
              <p:cNvSpPr>
                <a:spLocks/>
              </p:cNvSpPr>
              <p:nvPr userDrawn="1"/>
            </p:nvSpPr>
            <p:spPr bwMode="auto">
              <a:xfrm>
                <a:off x="-3398" y="1716"/>
                <a:ext cx="581" cy="568"/>
              </a:xfrm>
              <a:custGeom>
                <a:avLst/>
                <a:gdLst/>
                <a:ahLst/>
                <a:cxnLst>
                  <a:cxn ang="0">
                    <a:pos x="1516" y="2964"/>
                  </a:cxn>
                  <a:cxn ang="0">
                    <a:pos x="0" y="1483"/>
                  </a:cxn>
                  <a:cxn ang="0">
                    <a:pos x="1516" y="1"/>
                  </a:cxn>
                  <a:cxn ang="0">
                    <a:pos x="2934" y="948"/>
                  </a:cxn>
                  <a:cxn ang="0">
                    <a:pos x="2951" y="1001"/>
                  </a:cxn>
                  <a:cxn ang="0">
                    <a:pos x="2250" y="1001"/>
                  </a:cxn>
                  <a:cxn ang="0">
                    <a:pos x="2238" y="981"/>
                  </a:cxn>
                  <a:cxn ang="0">
                    <a:pos x="1516" y="563"/>
                  </a:cxn>
                  <a:cxn ang="0">
                    <a:pos x="659" y="1483"/>
                  </a:cxn>
                  <a:cxn ang="0">
                    <a:pos x="1516" y="2406"/>
                  </a:cxn>
                  <a:cxn ang="0">
                    <a:pos x="2295" y="1869"/>
                  </a:cxn>
                  <a:cxn ang="0">
                    <a:pos x="1555" y="1869"/>
                  </a:cxn>
                  <a:cxn ang="0">
                    <a:pos x="1555" y="1299"/>
                  </a:cxn>
                  <a:cxn ang="0">
                    <a:pos x="3022" y="1299"/>
                  </a:cxn>
                  <a:cxn ang="0">
                    <a:pos x="3023" y="1338"/>
                  </a:cxn>
                  <a:cxn ang="0">
                    <a:pos x="3025" y="1415"/>
                  </a:cxn>
                  <a:cxn ang="0">
                    <a:pos x="2595" y="2546"/>
                  </a:cxn>
                  <a:cxn ang="0">
                    <a:pos x="1517" y="2964"/>
                  </a:cxn>
                  <a:cxn ang="0">
                    <a:pos x="1516" y="2964"/>
                  </a:cxn>
                </a:cxnLst>
                <a:rect l="0" t="0" r="r" b="b"/>
                <a:pathLst>
                  <a:path w="3025" h="2964">
                    <a:moveTo>
                      <a:pt x="1516" y="2964"/>
                    </a:moveTo>
                    <a:cubicBezTo>
                      <a:pt x="668" y="2962"/>
                      <a:pt x="2" y="2313"/>
                      <a:pt x="0" y="1483"/>
                    </a:cubicBezTo>
                    <a:cubicBezTo>
                      <a:pt x="2" y="652"/>
                      <a:pt x="668" y="3"/>
                      <a:pt x="1516" y="1"/>
                    </a:cubicBezTo>
                    <a:cubicBezTo>
                      <a:pt x="2204" y="0"/>
                      <a:pt x="2736" y="362"/>
                      <a:pt x="2934" y="948"/>
                    </a:cubicBezTo>
                    <a:lnTo>
                      <a:pt x="2951" y="1001"/>
                    </a:lnTo>
                    <a:lnTo>
                      <a:pt x="2250" y="1001"/>
                    </a:lnTo>
                    <a:lnTo>
                      <a:pt x="2238" y="981"/>
                    </a:lnTo>
                    <a:cubicBezTo>
                      <a:pt x="2100" y="733"/>
                      <a:pt x="1852" y="564"/>
                      <a:pt x="1516" y="563"/>
                    </a:cubicBezTo>
                    <a:cubicBezTo>
                      <a:pt x="1037" y="565"/>
                      <a:pt x="659" y="981"/>
                      <a:pt x="659" y="1483"/>
                    </a:cubicBezTo>
                    <a:cubicBezTo>
                      <a:pt x="659" y="1988"/>
                      <a:pt x="1037" y="2405"/>
                      <a:pt x="1516" y="2406"/>
                    </a:cubicBezTo>
                    <a:cubicBezTo>
                      <a:pt x="1909" y="2406"/>
                      <a:pt x="2198" y="2164"/>
                      <a:pt x="2295" y="1869"/>
                    </a:cubicBezTo>
                    <a:lnTo>
                      <a:pt x="1555" y="1869"/>
                    </a:lnTo>
                    <a:lnTo>
                      <a:pt x="1555" y="1299"/>
                    </a:lnTo>
                    <a:lnTo>
                      <a:pt x="3022" y="1299"/>
                    </a:lnTo>
                    <a:lnTo>
                      <a:pt x="3023" y="1338"/>
                    </a:lnTo>
                    <a:cubicBezTo>
                      <a:pt x="3024" y="1364"/>
                      <a:pt x="3025" y="1389"/>
                      <a:pt x="3025" y="1415"/>
                    </a:cubicBezTo>
                    <a:cubicBezTo>
                      <a:pt x="3025" y="1887"/>
                      <a:pt x="2865" y="2276"/>
                      <a:pt x="2595" y="2546"/>
                    </a:cubicBezTo>
                    <a:cubicBezTo>
                      <a:pt x="2326" y="2815"/>
                      <a:pt x="1948" y="2964"/>
                      <a:pt x="1517" y="2964"/>
                    </a:cubicBezTo>
                    <a:lnTo>
                      <a:pt x="1516" y="2964"/>
                    </a:lnTo>
                  </a:path>
                </a:pathLst>
              </a:custGeom>
              <a:solidFill>
                <a:srgbClr val="B2BB1D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1200">
                  <a:solidFill>
                    <a:srgbClr val="000000"/>
                  </a:solidFill>
                  <a:latin typeface="Times New Roman" charset="0"/>
                  <a:ea typeface="+mn-ea"/>
                  <a:cs typeface="+mn-cs"/>
                </a:endParaRPr>
              </a:p>
            </p:txBody>
          </p:sp>
          <p:sp>
            <p:nvSpPr>
              <p:cNvPr id="394600" name="Freeform 360"/>
              <p:cNvSpPr>
                <a:spLocks/>
              </p:cNvSpPr>
              <p:nvPr userDrawn="1"/>
            </p:nvSpPr>
            <p:spPr bwMode="auto">
              <a:xfrm>
                <a:off x="-2763" y="1716"/>
                <a:ext cx="590" cy="571"/>
              </a:xfrm>
              <a:custGeom>
                <a:avLst/>
                <a:gdLst/>
                <a:ahLst/>
                <a:cxnLst>
                  <a:cxn ang="0">
                    <a:pos x="2303" y="1549"/>
                  </a:cxn>
                  <a:cxn ang="0">
                    <a:pos x="1541" y="2319"/>
                  </a:cxn>
                  <a:cxn ang="0">
                    <a:pos x="770" y="1488"/>
                  </a:cxn>
                  <a:cxn ang="0">
                    <a:pos x="1541" y="664"/>
                  </a:cxn>
                  <a:cxn ang="0">
                    <a:pos x="2071" y="864"/>
                  </a:cxn>
                  <a:cxn ang="0">
                    <a:pos x="2622" y="417"/>
                  </a:cxn>
                  <a:cxn ang="0">
                    <a:pos x="1541" y="0"/>
                  </a:cxn>
                  <a:cxn ang="0">
                    <a:pos x="0" y="1488"/>
                  </a:cxn>
                  <a:cxn ang="0">
                    <a:pos x="1541" y="2977"/>
                  </a:cxn>
                  <a:cxn ang="0">
                    <a:pos x="3076" y="1488"/>
                  </a:cxn>
                  <a:cxn ang="0">
                    <a:pos x="2994" y="998"/>
                  </a:cxn>
                  <a:cxn ang="0">
                    <a:pos x="2303" y="1549"/>
                  </a:cxn>
                </a:cxnLst>
                <a:rect l="0" t="0" r="r" b="b"/>
                <a:pathLst>
                  <a:path w="3076" h="2977">
                    <a:moveTo>
                      <a:pt x="2303" y="1549"/>
                    </a:moveTo>
                    <a:cubicBezTo>
                      <a:pt x="2278" y="2008"/>
                      <a:pt x="1994" y="2317"/>
                      <a:pt x="1541" y="2319"/>
                    </a:cubicBezTo>
                    <a:cubicBezTo>
                      <a:pt x="1068" y="2317"/>
                      <a:pt x="773" y="1980"/>
                      <a:pt x="770" y="1488"/>
                    </a:cubicBezTo>
                    <a:cubicBezTo>
                      <a:pt x="773" y="997"/>
                      <a:pt x="1068" y="666"/>
                      <a:pt x="1541" y="664"/>
                    </a:cubicBezTo>
                    <a:cubicBezTo>
                      <a:pt x="1762" y="665"/>
                      <a:pt x="1941" y="738"/>
                      <a:pt x="2071" y="864"/>
                    </a:cubicBezTo>
                    <a:cubicBezTo>
                      <a:pt x="2228" y="726"/>
                      <a:pt x="2413" y="572"/>
                      <a:pt x="2622" y="417"/>
                    </a:cubicBezTo>
                    <a:cubicBezTo>
                      <a:pt x="2347" y="157"/>
                      <a:pt x="1969" y="1"/>
                      <a:pt x="1541" y="0"/>
                    </a:cubicBezTo>
                    <a:cubicBezTo>
                      <a:pt x="681" y="2"/>
                      <a:pt x="2" y="639"/>
                      <a:pt x="0" y="1488"/>
                    </a:cubicBezTo>
                    <a:cubicBezTo>
                      <a:pt x="2" y="2337"/>
                      <a:pt x="681" y="2975"/>
                      <a:pt x="1541" y="2977"/>
                    </a:cubicBezTo>
                    <a:cubicBezTo>
                      <a:pt x="2408" y="2975"/>
                      <a:pt x="3074" y="2337"/>
                      <a:pt x="3076" y="1488"/>
                    </a:cubicBezTo>
                    <a:cubicBezTo>
                      <a:pt x="3075" y="1314"/>
                      <a:pt x="3046" y="1150"/>
                      <a:pt x="2994" y="998"/>
                    </a:cubicBezTo>
                    <a:cubicBezTo>
                      <a:pt x="2762" y="1151"/>
                      <a:pt x="2529" y="1332"/>
                      <a:pt x="2303" y="1549"/>
                    </a:cubicBezTo>
                  </a:path>
                </a:pathLst>
              </a:custGeom>
              <a:solidFill>
                <a:srgbClr val="B2BB1D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1200">
                  <a:solidFill>
                    <a:srgbClr val="000000"/>
                  </a:solidFill>
                  <a:latin typeface="Times New Roman" charset="0"/>
                  <a:ea typeface="+mn-ea"/>
                  <a:cs typeface="+mn-cs"/>
                </a:endParaRPr>
              </a:p>
            </p:txBody>
          </p:sp>
          <p:sp>
            <p:nvSpPr>
              <p:cNvPr id="394601" name="Freeform 361"/>
              <p:cNvSpPr>
                <a:spLocks/>
              </p:cNvSpPr>
              <p:nvPr userDrawn="1"/>
            </p:nvSpPr>
            <p:spPr bwMode="auto">
              <a:xfrm>
                <a:off x="-4638" y="1736"/>
                <a:ext cx="695" cy="529"/>
              </a:xfrm>
              <a:custGeom>
                <a:avLst/>
                <a:gdLst/>
                <a:ahLst/>
                <a:cxnLst>
                  <a:cxn ang="0">
                    <a:pos x="3621" y="2758"/>
                  </a:cxn>
                  <a:cxn ang="0">
                    <a:pos x="3015" y="2758"/>
                  </a:cxn>
                  <a:cxn ang="0">
                    <a:pos x="3015" y="1042"/>
                  </a:cxn>
                  <a:cxn ang="0">
                    <a:pos x="2570" y="592"/>
                  </a:cxn>
                  <a:cxn ang="0">
                    <a:pos x="2111" y="1042"/>
                  </a:cxn>
                  <a:cxn ang="0">
                    <a:pos x="2111" y="2758"/>
                  </a:cxn>
                  <a:cxn ang="0">
                    <a:pos x="1505" y="2758"/>
                  </a:cxn>
                  <a:cxn ang="0">
                    <a:pos x="1505" y="1042"/>
                  </a:cxn>
                  <a:cxn ang="0">
                    <a:pos x="1065" y="592"/>
                  </a:cxn>
                  <a:cxn ang="0">
                    <a:pos x="606" y="1042"/>
                  </a:cxn>
                  <a:cxn ang="0">
                    <a:pos x="606" y="2758"/>
                  </a:cxn>
                  <a:cxn ang="0">
                    <a:pos x="0" y="2758"/>
                  </a:cxn>
                  <a:cxn ang="0">
                    <a:pos x="0" y="1056"/>
                  </a:cxn>
                  <a:cxn ang="0">
                    <a:pos x="1065" y="0"/>
                  </a:cxn>
                  <a:cxn ang="0">
                    <a:pos x="1817" y="335"/>
                  </a:cxn>
                  <a:cxn ang="0">
                    <a:pos x="2570" y="0"/>
                  </a:cxn>
                  <a:cxn ang="0">
                    <a:pos x="3621" y="1056"/>
                  </a:cxn>
                  <a:cxn ang="0">
                    <a:pos x="3621" y="2758"/>
                  </a:cxn>
                </a:cxnLst>
                <a:rect l="0" t="0" r="r" b="b"/>
                <a:pathLst>
                  <a:path w="3621" h="2758">
                    <a:moveTo>
                      <a:pt x="3621" y="2758"/>
                    </a:moveTo>
                    <a:lnTo>
                      <a:pt x="3015" y="2758"/>
                    </a:lnTo>
                    <a:lnTo>
                      <a:pt x="3015" y="1042"/>
                    </a:lnTo>
                    <a:cubicBezTo>
                      <a:pt x="3015" y="909"/>
                      <a:pt x="2969" y="592"/>
                      <a:pt x="2570" y="592"/>
                    </a:cubicBezTo>
                    <a:cubicBezTo>
                      <a:pt x="2304" y="592"/>
                      <a:pt x="2111" y="776"/>
                      <a:pt x="2111" y="1042"/>
                    </a:cubicBezTo>
                    <a:lnTo>
                      <a:pt x="2111" y="2758"/>
                    </a:lnTo>
                    <a:lnTo>
                      <a:pt x="1505" y="2758"/>
                    </a:lnTo>
                    <a:lnTo>
                      <a:pt x="1505" y="1042"/>
                    </a:lnTo>
                    <a:cubicBezTo>
                      <a:pt x="1505" y="909"/>
                      <a:pt x="1464" y="592"/>
                      <a:pt x="1065" y="592"/>
                    </a:cubicBezTo>
                    <a:cubicBezTo>
                      <a:pt x="794" y="592"/>
                      <a:pt x="606" y="776"/>
                      <a:pt x="606" y="1042"/>
                    </a:cubicBezTo>
                    <a:lnTo>
                      <a:pt x="606" y="2758"/>
                    </a:lnTo>
                    <a:lnTo>
                      <a:pt x="0" y="2758"/>
                    </a:lnTo>
                    <a:lnTo>
                      <a:pt x="0" y="1056"/>
                    </a:lnTo>
                    <a:cubicBezTo>
                      <a:pt x="0" y="454"/>
                      <a:pt x="418" y="0"/>
                      <a:pt x="1065" y="0"/>
                    </a:cubicBezTo>
                    <a:cubicBezTo>
                      <a:pt x="1386" y="0"/>
                      <a:pt x="1647" y="129"/>
                      <a:pt x="1817" y="335"/>
                    </a:cubicBezTo>
                    <a:cubicBezTo>
                      <a:pt x="1996" y="129"/>
                      <a:pt x="2262" y="0"/>
                      <a:pt x="2570" y="0"/>
                    </a:cubicBezTo>
                    <a:cubicBezTo>
                      <a:pt x="3231" y="0"/>
                      <a:pt x="3621" y="436"/>
                      <a:pt x="3621" y="1056"/>
                    </a:cubicBezTo>
                    <a:lnTo>
                      <a:pt x="3621" y="2758"/>
                    </a:lnTo>
                  </a:path>
                </a:pathLst>
              </a:custGeom>
              <a:solidFill>
                <a:srgbClr val="00447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1200">
                  <a:solidFill>
                    <a:srgbClr val="000000"/>
                  </a:solidFill>
                  <a:latin typeface="Times New Roman" charset="0"/>
                  <a:ea typeface="+mn-ea"/>
                  <a:cs typeface="+mn-cs"/>
                </a:endParaRPr>
              </a:p>
            </p:txBody>
          </p:sp>
          <p:sp>
            <p:nvSpPr>
              <p:cNvPr id="394602" name="Freeform 362"/>
              <p:cNvSpPr>
                <a:spLocks/>
              </p:cNvSpPr>
              <p:nvPr userDrawn="1"/>
            </p:nvSpPr>
            <p:spPr bwMode="auto">
              <a:xfrm>
                <a:off x="-3851" y="1754"/>
                <a:ext cx="383" cy="711"/>
              </a:xfrm>
              <a:custGeom>
                <a:avLst/>
                <a:gdLst/>
                <a:ahLst/>
                <a:cxnLst>
                  <a:cxn ang="0">
                    <a:pos x="1998" y="2709"/>
                  </a:cxn>
                  <a:cxn ang="0">
                    <a:pos x="1003" y="3712"/>
                  </a:cxn>
                  <a:cxn ang="0">
                    <a:pos x="30" y="2930"/>
                  </a:cxn>
                  <a:cxn ang="0">
                    <a:pos x="625" y="2930"/>
                  </a:cxn>
                  <a:cxn ang="0">
                    <a:pos x="1003" y="3178"/>
                  </a:cxn>
                  <a:cxn ang="0">
                    <a:pos x="1425" y="2748"/>
                  </a:cxn>
                  <a:cxn ang="0">
                    <a:pos x="1425" y="2487"/>
                  </a:cxn>
                  <a:cxn ang="0">
                    <a:pos x="912" y="2670"/>
                  </a:cxn>
                  <a:cxn ang="0">
                    <a:pos x="0" y="1688"/>
                  </a:cxn>
                  <a:cxn ang="0">
                    <a:pos x="0" y="0"/>
                  </a:cxn>
                  <a:cxn ang="0">
                    <a:pos x="573" y="0"/>
                  </a:cxn>
                  <a:cxn ang="0">
                    <a:pos x="573" y="1688"/>
                  </a:cxn>
                  <a:cxn ang="0">
                    <a:pos x="990" y="2127"/>
                  </a:cxn>
                  <a:cxn ang="0">
                    <a:pos x="1425" y="1688"/>
                  </a:cxn>
                  <a:cxn ang="0">
                    <a:pos x="1425" y="0"/>
                  </a:cxn>
                  <a:cxn ang="0">
                    <a:pos x="1998" y="0"/>
                  </a:cxn>
                  <a:cxn ang="0">
                    <a:pos x="1998" y="2709"/>
                  </a:cxn>
                </a:cxnLst>
                <a:rect l="0" t="0" r="r" b="b"/>
                <a:pathLst>
                  <a:path w="1998" h="3712">
                    <a:moveTo>
                      <a:pt x="1998" y="2709"/>
                    </a:moveTo>
                    <a:cubicBezTo>
                      <a:pt x="1998" y="3313"/>
                      <a:pt x="1603" y="3712"/>
                      <a:pt x="1003" y="3712"/>
                    </a:cubicBezTo>
                    <a:cubicBezTo>
                      <a:pt x="512" y="3712"/>
                      <a:pt x="108" y="3391"/>
                      <a:pt x="30" y="2930"/>
                    </a:cubicBezTo>
                    <a:lnTo>
                      <a:pt x="625" y="2930"/>
                    </a:lnTo>
                    <a:cubicBezTo>
                      <a:pt x="660" y="3096"/>
                      <a:pt x="808" y="3178"/>
                      <a:pt x="1003" y="3178"/>
                    </a:cubicBezTo>
                    <a:cubicBezTo>
                      <a:pt x="1316" y="3178"/>
                      <a:pt x="1425" y="2957"/>
                      <a:pt x="1425" y="2748"/>
                    </a:cubicBezTo>
                    <a:lnTo>
                      <a:pt x="1425" y="2487"/>
                    </a:lnTo>
                    <a:cubicBezTo>
                      <a:pt x="1290" y="2600"/>
                      <a:pt x="1116" y="2670"/>
                      <a:pt x="912" y="2670"/>
                    </a:cubicBezTo>
                    <a:cubicBezTo>
                      <a:pt x="365" y="2670"/>
                      <a:pt x="0" y="2274"/>
                      <a:pt x="0" y="1688"/>
                    </a:cubicBezTo>
                    <a:lnTo>
                      <a:pt x="0" y="0"/>
                    </a:lnTo>
                    <a:lnTo>
                      <a:pt x="573" y="0"/>
                    </a:lnTo>
                    <a:lnTo>
                      <a:pt x="573" y="1688"/>
                    </a:lnTo>
                    <a:cubicBezTo>
                      <a:pt x="573" y="1814"/>
                      <a:pt x="616" y="2127"/>
                      <a:pt x="990" y="2127"/>
                    </a:cubicBezTo>
                    <a:cubicBezTo>
                      <a:pt x="1247" y="2127"/>
                      <a:pt x="1425" y="1940"/>
                      <a:pt x="1425" y="1688"/>
                    </a:cubicBezTo>
                    <a:lnTo>
                      <a:pt x="1425" y="0"/>
                    </a:lnTo>
                    <a:lnTo>
                      <a:pt x="1998" y="0"/>
                    </a:lnTo>
                    <a:lnTo>
                      <a:pt x="1998" y="2709"/>
                    </a:lnTo>
                  </a:path>
                </a:pathLst>
              </a:custGeom>
              <a:solidFill>
                <a:srgbClr val="00447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1200">
                  <a:solidFill>
                    <a:srgbClr val="000000"/>
                  </a:solidFill>
                  <a:latin typeface="Times New Roman" charset="0"/>
                  <a:ea typeface="+mn-ea"/>
                  <a:cs typeface="+mn-cs"/>
                </a:endParaRPr>
              </a:p>
            </p:txBody>
          </p:sp>
          <p:sp>
            <p:nvSpPr>
              <p:cNvPr id="394603" name="Freeform 363"/>
              <p:cNvSpPr>
                <a:spLocks/>
              </p:cNvSpPr>
              <p:nvPr userDrawn="1"/>
            </p:nvSpPr>
            <p:spPr bwMode="auto">
              <a:xfrm>
                <a:off x="-1233" y="1735"/>
                <a:ext cx="373" cy="528"/>
              </a:xfrm>
              <a:custGeom>
                <a:avLst/>
                <a:gdLst/>
                <a:ahLst/>
                <a:cxnLst>
                  <a:cxn ang="0">
                    <a:pos x="1161" y="562"/>
                  </a:cxn>
                  <a:cxn ang="0">
                    <a:pos x="1525" y="669"/>
                  </a:cxn>
                  <a:cxn ang="0">
                    <a:pos x="1946" y="266"/>
                  </a:cxn>
                  <a:cxn ang="0">
                    <a:pos x="1161" y="0"/>
                  </a:cxn>
                  <a:cxn ang="0">
                    <a:pos x="0" y="1150"/>
                  </a:cxn>
                  <a:cxn ang="0">
                    <a:pos x="0" y="2755"/>
                  </a:cxn>
                  <a:cxn ang="0">
                    <a:pos x="578" y="2755"/>
                  </a:cxn>
                  <a:cxn ang="0">
                    <a:pos x="578" y="1135"/>
                  </a:cxn>
                  <a:cxn ang="0">
                    <a:pos x="744" y="721"/>
                  </a:cxn>
                  <a:cxn ang="0">
                    <a:pos x="1161" y="562"/>
                  </a:cxn>
                </a:cxnLst>
                <a:rect l="0" t="0" r="r" b="b"/>
                <a:pathLst>
                  <a:path w="1946" h="2755">
                    <a:moveTo>
                      <a:pt x="1161" y="562"/>
                    </a:moveTo>
                    <a:cubicBezTo>
                      <a:pt x="1319" y="561"/>
                      <a:pt x="1439" y="604"/>
                      <a:pt x="1525" y="669"/>
                    </a:cubicBezTo>
                    <a:lnTo>
                      <a:pt x="1946" y="266"/>
                    </a:lnTo>
                    <a:cubicBezTo>
                      <a:pt x="1755" y="98"/>
                      <a:pt x="1492" y="0"/>
                      <a:pt x="1161" y="0"/>
                    </a:cubicBezTo>
                    <a:cubicBezTo>
                      <a:pt x="455" y="2"/>
                      <a:pt x="3" y="490"/>
                      <a:pt x="0" y="1150"/>
                    </a:cubicBezTo>
                    <a:lnTo>
                      <a:pt x="0" y="2755"/>
                    </a:lnTo>
                    <a:lnTo>
                      <a:pt x="578" y="2755"/>
                    </a:lnTo>
                    <a:lnTo>
                      <a:pt x="578" y="1135"/>
                    </a:lnTo>
                    <a:cubicBezTo>
                      <a:pt x="577" y="969"/>
                      <a:pt x="639" y="823"/>
                      <a:pt x="744" y="721"/>
                    </a:cubicBezTo>
                    <a:cubicBezTo>
                      <a:pt x="848" y="619"/>
                      <a:pt x="996" y="562"/>
                      <a:pt x="1161" y="562"/>
                    </a:cubicBezTo>
                  </a:path>
                </a:pathLst>
              </a:custGeom>
              <a:solidFill>
                <a:srgbClr val="00447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1200">
                  <a:solidFill>
                    <a:srgbClr val="000000"/>
                  </a:solidFill>
                  <a:latin typeface="Times New Roman" charset="0"/>
                  <a:ea typeface="+mn-ea"/>
                  <a:cs typeface="+mn-cs"/>
                </a:endParaRPr>
              </a:p>
            </p:txBody>
          </p:sp>
          <p:sp>
            <p:nvSpPr>
              <p:cNvPr id="394604" name="Freeform 364"/>
              <p:cNvSpPr>
                <a:spLocks noEditPoints="1"/>
              </p:cNvSpPr>
              <p:nvPr userDrawn="1"/>
            </p:nvSpPr>
            <p:spPr bwMode="auto">
              <a:xfrm>
                <a:off x="-1857" y="1733"/>
                <a:ext cx="549" cy="532"/>
              </a:xfrm>
              <a:custGeom>
                <a:avLst/>
                <a:gdLst/>
                <a:ahLst/>
                <a:cxnLst>
                  <a:cxn ang="0">
                    <a:pos x="658" y="1069"/>
                  </a:cxn>
                  <a:cxn ang="0">
                    <a:pos x="1433" y="505"/>
                  </a:cxn>
                  <a:cxn ang="0">
                    <a:pos x="2219" y="1072"/>
                  </a:cxn>
                  <a:cxn ang="0">
                    <a:pos x="2240" y="1145"/>
                  </a:cxn>
                  <a:cxn ang="0">
                    <a:pos x="633" y="1145"/>
                  </a:cxn>
                  <a:cxn ang="0">
                    <a:pos x="658" y="1069"/>
                  </a:cxn>
                  <a:cxn ang="0">
                    <a:pos x="1438" y="2775"/>
                  </a:cxn>
                  <a:cxn ang="0">
                    <a:pos x="2769" y="1948"/>
                  </a:cxn>
                  <a:cxn ang="0">
                    <a:pos x="2083" y="1948"/>
                  </a:cxn>
                  <a:cxn ang="0">
                    <a:pos x="1433" y="2270"/>
                  </a:cxn>
                  <a:cxn ang="0">
                    <a:pos x="646" y="1681"/>
                  </a:cxn>
                  <a:cxn ang="0">
                    <a:pos x="625" y="1608"/>
                  </a:cxn>
                  <a:cxn ang="0">
                    <a:pos x="2853" y="1608"/>
                  </a:cxn>
                  <a:cxn ang="0">
                    <a:pos x="2859" y="1451"/>
                  </a:cxn>
                  <a:cxn ang="0">
                    <a:pos x="1438" y="0"/>
                  </a:cxn>
                  <a:cxn ang="0">
                    <a:pos x="0" y="1392"/>
                  </a:cxn>
                  <a:cxn ang="0">
                    <a:pos x="1438" y="2775"/>
                  </a:cxn>
                </a:cxnLst>
                <a:rect l="0" t="0" r="r" b="b"/>
                <a:pathLst>
                  <a:path w="2859" h="2775">
                    <a:moveTo>
                      <a:pt x="658" y="1069"/>
                    </a:moveTo>
                    <a:cubicBezTo>
                      <a:pt x="772" y="726"/>
                      <a:pt x="1069" y="504"/>
                      <a:pt x="1433" y="505"/>
                    </a:cubicBezTo>
                    <a:cubicBezTo>
                      <a:pt x="1811" y="504"/>
                      <a:pt x="2123" y="725"/>
                      <a:pt x="2219" y="1072"/>
                    </a:cubicBezTo>
                    <a:lnTo>
                      <a:pt x="2240" y="1145"/>
                    </a:lnTo>
                    <a:lnTo>
                      <a:pt x="633" y="1145"/>
                    </a:lnTo>
                    <a:lnTo>
                      <a:pt x="658" y="1069"/>
                    </a:lnTo>
                    <a:close/>
                    <a:moveTo>
                      <a:pt x="1438" y="2775"/>
                    </a:moveTo>
                    <a:cubicBezTo>
                      <a:pt x="2110" y="2773"/>
                      <a:pt x="2584" y="2444"/>
                      <a:pt x="2769" y="1948"/>
                    </a:cubicBezTo>
                    <a:lnTo>
                      <a:pt x="2083" y="1948"/>
                    </a:lnTo>
                    <a:cubicBezTo>
                      <a:pt x="1941" y="2170"/>
                      <a:pt x="1686" y="2270"/>
                      <a:pt x="1433" y="2270"/>
                    </a:cubicBezTo>
                    <a:cubicBezTo>
                      <a:pt x="1058" y="2271"/>
                      <a:pt x="748" y="2043"/>
                      <a:pt x="646" y="1681"/>
                    </a:cubicBezTo>
                    <a:lnTo>
                      <a:pt x="625" y="1608"/>
                    </a:lnTo>
                    <a:lnTo>
                      <a:pt x="2853" y="1608"/>
                    </a:lnTo>
                    <a:cubicBezTo>
                      <a:pt x="2857" y="1554"/>
                      <a:pt x="2859" y="1502"/>
                      <a:pt x="2859" y="1451"/>
                    </a:cubicBezTo>
                    <a:cubicBezTo>
                      <a:pt x="2856" y="521"/>
                      <a:pt x="2215" y="3"/>
                      <a:pt x="1438" y="0"/>
                    </a:cubicBezTo>
                    <a:cubicBezTo>
                      <a:pt x="648" y="1"/>
                      <a:pt x="2" y="628"/>
                      <a:pt x="0" y="1392"/>
                    </a:cubicBezTo>
                    <a:cubicBezTo>
                      <a:pt x="2" y="2156"/>
                      <a:pt x="647" y="2775"/>
                      <a:pt x="1438" y="2775"/>
                    </a:cubicBezTo>
                  </a:path>
                </a:pathLst>
              </a:custGeom>
              <a:solidFill>
                <a:srgbClr val="00447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1200">
                  <a:solidFill>
                    <a:srgbClr val="000000"/>
                  </a:solidFill>
                  <a:latin typeface="Times New Roman" charset="0"/>
                  <a:ea typeface="+mn-ea"/>
                  <a:cs typeface="+mn-cs"/>
                </a:endParaRPr>
              </a:p>
            </p:txBody>
          </p:sp>
          <p:sp>
            <p:nvSpPr>
              <p:cNvPr id="394605" name="Freeform 365"/>
              <p:cNvSpPr>
                <a:spLocks noEditPoints="1"/>
              </p:cNvSpPr>
              <p:nvPr userDrawn="1"/>
            </p:nvSpPr>
            <p:spPr bwMode="auto">
              <a:xfrm>
                <a:off x="-2078" y="1344"/>
                <a:ext cx="313" cy="921"/>
              </a:xfrm>
              <a:custGeom>
                <a:avLst/>
                <a:gdLst/>
                <a:ahLst/>
                <a:cxnLst>
                  <a:cxn ang="0">
                    <a:pos x="867" y="0"/>
                  </a:cxn>
                  <a:cxn ang="0">
                    <a:pos x="0" y="956"/>
                  </a:cxn>
                  <a:cxn ang="0">
                    <a:pos x="0" y="1748"/>
                  </a:cxn>
                  <a:cxn ang="0">
                    <a:pos x="649" y="1478"/>
                  </a:cxn>
                  <a:cxn ang="0">
                    <a:pos x="649" y="950"/>
                  </a:cxn>
                  <a:cxn ang="0">
                    <a:pos x="931" y="584"/>
                  </a:cxn>
                  <a:cxn ang="0">
                    <a:pos x="1246" y="745"/>
                  </a:cxn>
                  <a:cxn ang="0">
                    <a:pos x="1631" y="334"/>
                  </a:cxn>
                  <a:cxn ang="0">
                    <a:pos x="867" y="0"/>
                  </a:cxn>
                  <a:cxn ang="0">
                    <a:pos x="0" y="2578"/>
                  </a:cxn>
                  <a:cxn ang="0">
                    <a:pos x="0" y="4804"/>
                  </a:cxn>
                  <a:cxn ang="0">
                    <a:pos x="649" y="4804"/>
                  </a:cxn>
                  <a:cxn ang="0">
                    <a:pos x="649" y="2320"/>
                  </a:cxn>
                  <a:cxn ang="0">
                    <a:pos x="317" y="2434"/>
                  </a:cxn>
                  <a:cxn ang="0">
                    <a:pos x="0" y="2578"/>
                  </a:cxn>
                </a:cxnLst>
                <a:rect l="0" t="0" r="r" b="b"/>
                <a:pathLst>
                  <a:path w="1631" h="4804">
                    <a:moveTo>
                      <a:pt x="867" y="0"/>
                    </a:moveTo>
                    <a:cubicBezTo>
                      <a:pt x="315" y="0"/>
                      <a:pt x="0" y="308"/>
                      <a:pt x="0" y="956"/>
                    </a:cubicBezTo>
                    <a:lnTo>
                      <a:pt x="0" y="1748"/>
                    </a:lnTo>
                    <a:cubicBezTo>
                      <a:pt x="352" y="1566"/>
                      <a:pt x="649" y="1478"/>
                      <a:pt x="649" y="1478"/>
                    </a:cubicBezTo>
                    <a:lnTo>
                      <a:pt x="649" y="950"/>
                    </a:lnTo>
                    <a:cubicBezTo>
                      <a:pt x="649" y="680"/>
                      <a:pt x="764" y="584"/>
                      <a:pt x="931" y="584"/>
                    </a:cubicBezTo>
                    <a:cubicBezTo>
                      <a:pt x="1085" y="584"/>
                      <a:pt x="1169" y="655"/>
                      <a:pt x="1246" y="745"/>
                    </a:cubicBezTo>
                    <a:lnTo>
                      <a:pt x="1631" y="334"/>
                    </a:lnTo>
                    <a:cubicBezTo>
                      <a:pt x="1458" y="122"/>
                      <a:pt x="1220" y="0"/>
                      <a:pt x="867" y="0"/>
                    </a:cubicBezTo>
                    <a:moveTo>
                      <a:pt x="0" y="2578"/>
                    </a:moveTo>
                    <a:lnTo>
                      <a:pt x="0" y="4804"/>
                    </a:lnTo>
                    <a:lnTo>
                      <a:pt x="649" y="4804"/>
                    </a:lnTo>
                    <a:lnTo>
                      <a:pt x="649" y="2320"/>
                    </a:lnTo>
                    <a:cubicBezTo>
                      <a:pt x="649" y="2320"/>
                      <a:pt x="542" y="2352"/>
                      <a:pt x="317" y="2434"/>
                    </a:cubicBezTo>
                    <a:cubicBezTo>
                      <a:pt x="169" y="2488"/>
                      <a:pt x="0" y="2578"/>
                      <a:pt x="0" y="2578"/>
                    </a:cubicBezTo>
                  </a:path>
                </a:pathLst>
              </a:custGeom>
              <a:solidFill>
                <a:srgbClr val="00447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1200">
                  <a:solidFill>
                    <a:srgbClr val="000000"/>
                  </a:solidFill>
                  <a:latin typeface="Times New Roman" charset="0"/>
                  <a:ea typeface="+mn-ea"/>
                  <a:cs typeface="+mn-cs"/>
                </a:endParaRPr>
              </a:p>
            </p:txBody>
          </p:sp>
          <p:sp>
            <p:nvSpPr>
              <p:cNvPr id="394606" name="Freeform 366"/>
              <p:cNvSpPr>
                <a:spLocks/>
              </p:cNvSpPr>
              <p:nvPr userDrawn="1"/>
            </p:nvSpPr>
            <p:spPr bwMode="auto">
              <a:xfrm>
                <a:off x="-2561" y="1617"/>
                <a:ext cx="865" cy="475"/>
              </a:xfrm>
              <a:custGeom>
                <a:avLst/>
                <a:gdLst/>
                <a:ahLst/>
                <a:cxnLst>
                  <a:cxn ang="0">
                    <a:pos x="3943" y="587"/>
                  </a:cxn>
                  <a:cxn ang="0">
                    <a:pos x="4207" y="345"/>
                  </a:cxn>
                  <a:cxn ang="0">
                    <a:pos x="4506" y="28"/>
                  </a:cxn>
                  <a:cxn ang="0">
                    <a:pos x="4173" y="5"/>
                  </a:cxn>
                  <a:cxn ang="0">
                    <a:pos x="660" y="1898"/>
                  </a:cxn>
                  <a:cxn ang="0">
                    <a:pos x="610" y="1951"/>
                  </a:cxn>
                  <a:cxn ang="0">
                    <a:pos x="564" y="1894"/>
                  </a:cxn>
                  <a:cxn ang="0">
                    <a:pos x="530" y="1831"/>
                  </a:cxn>
                  <a:cxn ang="0">
                    <a:pos x="439" y="1517"/>
                  </a:cxn>
                  <a:cxn ang="0">
                    <a:pos x="391" y="1435"/>
                  </a:cxn>
                  <a:cxn ang="0">
                    <a:pos x="361" y="1426"/>
                  </a:cxn>
                  <a:cxn ang="0">
                    <a:pos x="114" y="1508"/>
                  </a:cxn>
                  <a:cxn ang="0">
                    <a:pos x="2" y="1657"/>
                  </a:cxn>
                  <a:cxn ang="0">
                    <a:pos x="66" y="1913"/>
                  </a:cxn>
                  <a:cxn ang="0">
                    <a:pos x="74" y="1939"/>
                  </a:cxn>
                  <a:cxn ang="0">
                    <a:pos x="172" y="2226"/>
                  </a:cxn>
                  <a:cxn ang="0">
                    <a:pos x="254" y="2372"/>
                  </a:cxn>
                  <a:cxn ang="0">
                    <a:pos x="360" y="2455"/>
                  </a:cxn>
                  <a:cxn ang="0">
                    <a:pos x="515" y="2479"/>
                  </a:cxn>
                  <a:cxn ang="0">
                    <a:pos x="772" y="2372"/>
                  </a:cxn>
                  <a:cxn ang="0">
                    <a:pos x="774" y="2372"/>
                  </a:cxn>
                  <a:cxn ang="0">
                    <a:pos x="781" y="2363"/>
                  </a:cxn>
                  <a:cxn ang="0">
                    <a:pos x="795" y="2346"/>
                  </a:cxn>
                  <a:cxn ang="0">
                    <a:pos x="3943" y="587"/>
                  </a:cxn>
                </a:cxnLst>
                <a:rect l="0" t="0" r="r" b="b"/>
                <a:pathLst>
                  <a:path w="4506" h="2479">
                    <a:moveTo>
                      <a:pt x="3943" y="587"/>
                    </a:moveTo>
                    <a:cubicBezTo>
                      <a:pt x="3982" y="553"/>
                      <a:pt x="4092" y="455"/>
                      <a:pt x="4207" y="345"/>
                    </a:cubicBezTo>
                    <a:cubicBezTo>
                      <a:pt x="4327" y="234"/>
                      <a:pt x="4455" y="100"/>
                      <a:pt x="4506" y="28"/>
                    </a:cubicBezTo>
                    <a:cubicBezTo>
                      <a:pt x="4395" y="12"/>
                      <a:pt x="4284" y="5"/>
                      <a:pt x="4173" y="5"/>
                    </a:cubicBezTo>
                    <a:cubicBezTo>
                      <a:pt x="2555" y="0"/>
                      <a:pt x="946" y="1594"/>
                      <a:pt x="660" y="1898"/>
                    </a:cubicBezTo>
                    <a:lnTo>
                      <a:pt x="610" y="1951"/>
                    </a:lnTo>
                    <a:lnTo>
                      <a:pt x="564" y="1894"/>
                    </a:lnTo>
                    <a:cubicBezTo>
                      <a:pt x="551" y="1878"/>
                      <a:pt x="541" y="1859"/>
                      <a:pt x="530" y="1831"/>
                    </a:cubicBezTo>
                    <a:cubicBezTo>
                      <a:pt x="507" y="1768"/>
                      <a:pt x="448" y="1533"/>
                      <a:pt x="439" y="1517"/>
                    </a:cubicBezTo>
                    <a:cubicBezTo>
                      <a:pt x="417" y="1468"/>
                      <a:pt x="396" y="1437"/>
                      <a:pt x="391" y="1435"/>
                    </a:cubicBezTo>
                    <a:cubicBezTo>
                      <a:pt x="385" y="1430"/>
                      <a:pt x="380" y="1426"/>
                      <a:pt x="361" y="1426"/>
                    </a:cubicBezTo>
                    <a:cubicBezTo>
                      <a:pt x="283" y="1426"/>
                      <a:pt x="202" y="1452"/>
                      <a:pt x="114" y="1508"/>
                    </a:cubicBezTo>
                    <a:cubicBezTo>
                      <a:pt x="28" y="1565"/>
                      <a:pt x="2" y="1614"/>
                      <a:pt x="2" y="1657"/>
                    </a:cubicBezTo>
                    <a:cubicBezTo>
                      <a:pt x="0" y="1674"/>
                      <a:pt x="21" y="1769"/>
                      <a:pt x="66" y="1913"/>
                    </a:cubicBezTo>
                    <a:cubicBezTo>
                      <a:pt x="68" y="1923"/>
                      <a:pt x="71" y="1930"/>
                      <a:pt x="74" y="1939"/>
                    </a:cubicBezTo>
                    <a:cubicBezTo>
                      <a:pt x="112" y="2067"/>
                      <a:pt x="145" y="2163"/>
                      <a:pt x="172" y="2226"/>
                    </a:cubicBezTo>
                    <a:cubicBezTo>
                      <a:pt x="199" y="2289"/>
                      <a:pt x="227" y="2338"/>
                      <a:pt x="254" y="2372"/>
                    </a:cubicBezTo>
                    <a:cubicBezTo>
                      <a:pt x="289" y="2414"/>
                      <a:pt x="324" y="2441"/>
                      <a:pt x="360" y="2455"/>
                    </a:cubicBezTo>
                    <a:cubicBezTo>
                      <a:pt x="396" y="2470"/>
                      <a:pt x="448" y="2479"/>
                      <a:pt x="515" y="2479"/>
                    </a:cubicBezTo>
                    <a:cubicBezTo>
                      <a:pt x="620" y="2479"/>
                      <a:pt x="701" y="2445"/>
                      <a:pt x="772" y="2372"/>
                    </a:cubicBezTo>
                    <a:lnTo>
                      <a:pt x="774" y="2372"/>
                    </a:lnTo>
                    <a:cubicBezTo>
                      <a:pt x="777" y="2368"/>
                      <a:pt x="778" y="2366"/>
                      <a:pt x="781" y="2363"/>
                    </a:cubicBezTo>
                    <a:cubicBezTo>
                      <a:pt x="785" y="2359"/>
                      <a:pt x="790" y="2354"/>
                      <a:pt x="795" y="2346"/>
                    </a:cubicBezTo>
                    <a:cubicBezTo>
                      <a:pt x="2035" y="832"/>
                      <a:pt x="3732" y="610"/>
                      <a:pt x="3943" y="587"/>
                    </a:cubicBezTo>
                  </a:path>
                </a:pathLst>
              </a:custGeom>
              <a:solidFill>
                <a:srgbClr val="00447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1200">
                  <a:solidFill>
                    <a:srgbClr val="000000"/>
                  </a:solidFill>
                  <a:latin typeface="Times New Roman" charset="0"/>
                  <a:ea typeface="+mn-ea"/>
                  <a:cs typeface="+mn-cs"/>
                </a:endParaRPr>
              </a:p>
            </p:txBody>
          </p:sp>
          <p:sp>
            <p:nvSpPr>
              <p:cNvPr id="394607" name="Freeform 367"/>
              <p:cNvSpPr>
                <a:spLocks/>
              </p:cNvSpPr>
              <p:nvPr userDrawn="1"/>
            </p:nvSpPr>
            <p:spPr bwMode="auto">
              <a:xfrm>
                <a:off x="-858" y="1669"/>
                <a:ext cx="65" cy="89"/>
              </a:xfrm>
              <a:custGeom>
                <a:avLst/>
                <a:gdLst/>
                <a:ahLst/>
                <a:cxnLst>
                  <a:cxn ang="0">
                    <a:pos x="140" y="51"/>
                  </a:cxn>
                  <a:cxn ang="0">
                    <a:pos x="0" y="51"/>
                  </a:cxn>
                  <a:cxn ang="0">
                    <a:pos x="0" y="0"/>
                  </a:cxn>
                  <a:cxn ang="0">
                    <a:pos x="342" y="0"/>
                  </a:cxn>
                  <a:cxn ang="0">
                    <a:pos x="342" y="51"/>
                  </a:cxn>
                  <a:cxn ang="0">
                    <a:pos x="201" y="51"/>
                  </a:cxn>
                  <a:cxn ang="0">
                    <a:pos x="201" y="463"/>
                  </a:cxn>
                  <a:cxn ang="0">
                    <a:pos x="140" y="463"/>
                  </a:cxn>
                  <a:cxn ang="0">
                    <a:pos x="140" y="51"/>
                  </a:cxn>
                </a:cxnLst>
                <a:rect l="0" t="0" r="r" b="b"/>
                <a:pathLst>
                  <a:path w="342" h="463">
                    <a:moveTo>
                      <a:pt x="140" y="51"/>
                    </a:moveTo>
                    <a:lnTo>
                      <a:pt x="0" y="51"/>
                    </a:lnTo>
                    <a:lnTo>
                      <a:pt x="0" y="0"/>
                    </a:lnTo>
                    <a:lnTo>
                      <a:pt x="342" y="0"/>
                    </a:lnTo>
                    <a:lnTo>
                      <a:pt x="342" y="51"/>
                    </a:lnTo>
                    <a:lnTo>
                      <a:pt x="201" y="51"/>
                    </a:lnTo>
                    <a:lnTo>
                      <a:pt x="201" y="463"/>
                    </a:lnTo>
                    <a:lnTo>
                      <a:pt x="140" y="463"/>
                    </a:lnTo>
                    <a:lnTo>
                      <a:pt x="140" y="51"/>
                    </a:lnTo>
                  </a:path>
                </a:pathLst>
              </a:custGeom>
              <a:solidFill>
                <a:srgbClr val="00447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1200">
                  <a:solidFill>
                    <a:srgbClr val="000000"/>
                  </a:solidFill>
                  <a:latin typeface="Times New Roman" charset="0"/>
                  <a:ea typeface="+mn-ea"/>
                  <a:cs typeface="+mn-cs"/>
                </a:endParaRPr>
              </a:p>
            </p:txBody>
          </p:sp>
          <p:sp>
            <p:nvSpPr>
              <p:cNvPr id="394608" name="Freeform 368"/>
              <p:cNvSpPr>
                <a:spLocks/>
              </p:cNvSpPr>
              <p:nvPr userDrawn="1"/>
            </p:nvSpPr>
            <p:spPr bwMode="auto">
              <a:xfrm>
                <a:off x="-785" y="1669"/>
                <a:ext cx="90" cy="89"/>
              </a:xfrm>
              <a:custGeom>
                <a:avLst/>
                <a:gdLst/>
                <a:ahLst/>
                <a:cxnLst>
                  <a:cxn ang="0">
                    <a:pos x="402" y="259"/>
                  </a:cxn>
                  <a:cxn ang="0">
                    <a:pos x="396" y="60"/>
                  </a:cxn>
                  <a:cxn ang="0">
                    <a:pos x="393" y="60"/>
                  </a:cxn>
                  <a:cxn ang="0">
                    <a:pos x="335" y="235"/>
                  </a:cxn>
                  <a:cxn ang="0">
                    <a:pos x="253" y="460"/>
                  </a:cxn>
                  <a:cxn ang="0">
                    <a:pos x="208" y="460"/>
                  </a:cxn>
                  <a:cxn ang="0">
                    <a:pos x="133" y="240"/>
                  </a:cxn>
                  <a:cxn ang="0">
                    <a:pos x="80" y="60"/>
                  </a:cxn>
                  <a:cxn ang="0">
                    <a:pos x="78" y="60"/>
                  </a:cxn>
                  <a:cxn ang="0">
                    <a:pos x="70" y="264"/>
                  </a:cxn>
                  <a:cxn ang="0">
                    <a:pos x="57" y="463"/>
                  </a:cxn>
                  <a:cxn ang="0">
                    <a:pos x="0" y="463"/>
                  </a:cxn>
                  <a:cxn ang="0">
                    <a:pos x="33" y="0"/>
                  </a:cxn>
                  <a:cxn ang="0">
                    <a:pos x="109" y="0"/>
                  </a:cxn>
                  <a:cxn ang="0">
                    <a:pos x="188" y="224"/>
                  </a:cxn>
                  <a:cxn ang="0">
                    <a:pos x="234" y="380"/>
                  </a:cxn>
                  <a:cxn ang="0">
                    <a:pos x="236" y="380"/>
                  </a:cxn>
                  <a:cxn ang="0">
                    <a:pos x="285" y="224"/>
                  </a:cxn>
                  <a:cxn ang="0">
                    <a:pos x="367" y="0"/>
                  </a:cxn>
                  <a:cxn ang="0">
                    <a:pos x="444" y="0"/>
                  </a:cxn>
                  <a:cxn ang="0">
                    <a:pos x="472" y="463"/>
                  </a:cxn>
                  <a:cxn ang="0">
                    <a:pos x="414" y="463"/>
                  </a:cxn>
                  <a:cxn ang="0">
                    <a:pos x="402" y="259"/>
                  </a:cxn>
                </a:cxnLst>
                <a:rect l="0" t="0" r="r" b="b"/>
                <a:pathLst>
                  <a:path w="472" h="463">
                    <a:moveTo>
                      <a:pt x="402" y="259"/>
                    </a:moveTo>
                    <a:cubicBezTo>
                      <a:pt x="399" y="195"/>
                      <a:pt x="395" y="117"/>
                      <a:pt x="396" y="60"/>
                    </a:cubicBezTo>
                    <a:lnTo>
                      <a:pt x="393" y="60"/>
                    </a:lnTo>
                    <a:cubicBezTo>
                      <a:pt x="378" y="114"/>
                      <a:pt x="358" y="172"/>
                      <a:pt x="335" y="235"/>
                    </a:cubicBezTo>
                    <a:lnTo>
                      <a:pt x="253" y="460"/>
                    </a:lnTo>
                    <a:lnTo>
                      <a:pt x="208" y="460"/>
                    </a:lnTo>
                    <a:lnTo>
                      <a:pt x="133" y="240"/>
                    </a:lnTo>
                    <a:cubicBezTo>
                      <a:pt x="111" y="174"/>
                      <a:pt x="93" y="115"/>
                      <a:pt x="80" y="60"/>
                    </a:cubicBezTo>
                    <a:lnTo>
                      <a:pt x="78" y="60"/>
                    </a:lnTo>
                    <a:cubicBezTo>
                      <a:pt x="77" y="117"/>
                      <a:pt x="74" y="195"/>
                      <a:pt x="70" y="264"/>
                    </a:cubicBezTo>
                    <a:lnTo>
                      <a:pt x="57" y="463"/>
                    </a:lnTo>
                    <a:lnTo>
                      <a:pt x="0" y="463"/>
                    </a:lnTo>
                    <a:lnTo>
                      <a:pt x="33" y="0"/>
                    </a:lnTo>
                    <a:lnTo>
                      <a:pt x="109" y="0"/>
                    </a:lnTo>
                    <a:lnTo>
                      <a:pt x="188" y="224"/>
                    </a:lnTo>
                    <a:cubicBezTo>
                      <a:pt x="207" y="281"/>
                      <a:pt x="223" y="331"/>
                      <a:pt x="234" y="380"/>
                    </a:cubicBezTo>
                    <a:lnTo>
                      <a:pt x="236" y="380"/>
                    </a:lnTo>
                    <a:cubicBezTo>
                      <a:pt x="248" y="333"/>
                      <a:pt x="264" y="282"/>
                      <a:pt x="285" y="224"/>
                    </a:cubicBezTo>
                    <a:lnTo>
                      <a:pt x="367" y="0"/>
                    </a:lnTo>
                    <a:lnTo>
                      <a:pt x="444" y="0"/>
                    </a:lnTo>
                    <a:lnTo>
                      <a:pt x="472" y="463"/>
                    </a:lnTo>
                    <a:lnTo>
                      <a:pt x="414" y="463"/>
                    </a:lnTo>
                    <a:lnTo>
                      <a:pt x="402" y="259"/>
                    </a:lnTo>
                  </a:path>
                </a:pathLst>
              </a:custGeom>
              <a:solidFill>
                <a:srgbClr val="00447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1200">
                  <a:solidFill>
                    <a:srgbClr val="000000"/>
                  </a:solidFill>
                  <a:latin typeface="Times New Roman" charset="0"/>
                  <a:ea typeface="+mn-ea"/>
                  <a:cs typeface="+mn-cs"/>
                </a:endParaRPr>
              </a:p>
            </p:txBody>
          </p:sp>
        </p:grpSp>
      </p:grpSp>
      <p:pic>
        <p:nvPicPr>
          <p:cNvPr id="394609" name="Picture 369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5001816" y="7971368"/>
            <a:ext cx="388144" cy="690033"/>
          </a:xfrm>
          <a:prstGeom prst="rect">
            <a:avLst/>
          </a:prstGeom>
          <a:noFill/>
        </p:spPr>
      </p:pic>
      <p:pic>
        <p:nvPicPr>
          <p:cNvPr id="394610" name="Picture 370"/>
          <p:cNvPicPr>
            <a:picLocks noChangeAspect="1" noChangeArrowheads="1"/>
          </p:cNvPicPr>
          <p:nvPr userDrawn="1"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5438776" y="7988300"/>
            <a:ext cx="375047" cy="662517"/>
          </a:xfrm>
          <a:prstGeom prst="rect">
            <a:avLst/>
          </a:prstGeom>
          <a:noFill/>
        </p:spPr>
      </p:pic>
      <p:grpSp>
        <p:nvGrpSpPr>
          <p:cNvPr id="11" name="Group 521"/>
          <p:cNvGrpSpPr>
            <a:grpSpLocks/>
          </p:cNvGrpSpPr>
          <p:nvPr userDrawn="1"/>
        </p:nvGrpSpPr>
        <p:grpSpPr bwMode="auto">
          <a:xfrm>
            <a:off x="3704035" y="7981951"/>
            <a:ext cx="370284" cy="658283"/>
            <a:chOff x="739" y="1202"/>
            <a:chExt cx="527" cy="527"/>
          </a:xfrm>
        </p:grpSpPr>
        <p:sp>
          <p:nvSpPr>
            <p:cNvPr id="394762" name="Rectangle 522"/>
            <p:cNvSpPr>
              <a:spLocks noChangeArrowheads="1"/>
            </p:cNvSpPr>
            <p:nvPr/>
          </p:nvSpPr>
          <p:spPr bwMode="blackWhite">
            <a:xfrm>
              <a:off x="739" y="1202"/>
              <a:ext cx="527" cy="527"/>
            </a:xfrm>
            <a:prstGeom prst="rect">
              <a:avLst/>
            </a:prstGeom>
            <a:solidFill>
              <a:srgbClr val="0000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1200">
                <a:solidFill>
                  <a:srgbClr val="000000"/>
                </a:solidFill>
                <a:latin typeface="Times New Roman" charset="0"/>
                <a:ea typeface="+mn-ea"/>
                <a:cs typeface="+mn-cs"/>
              </a:endParaRPr>
            </a:p>
          </p:txBody>
        </p:sp>
        <p:grpSp>
          <p:nvGrpSpPr>
            <p:cNvPr id="12" name="Group 523"/>
            <p:cNvGrpSpPr>
              <a:grpSpLocks/>
            </p:cNvGrpSpPr>
            <p:nvPr/>
          </p:nvGrpSpPr>
          <p:grpSpPr bwMode="auto">
            <a:xfrm>
              <a:off x="793" y="1417"/>
              <a:ext cx="421" cy="111"/>
              <a:chOff x="3641" y="3088"/>
              <a:chExt cx="1415" cy="373"/>
            </a:xfrm>
          </p:grpSpPr>
          <p:sp>
            <p:nvSpPr>
              <p:cNvPr id="394764" name="Freeform 524"/>
              <p:cNvSpPr>
                <a:spLocks/>
              </p:cNvSpPr>
              <p:nvPr/>
            </p:nvSpPr>
            <p:spPr bwMode="auto">
              <a:xfrm>
                <a:off x="3641" y="3088"/>
                <a:ext cx="284" cy="373"/>
              </a:xfrm>
              <a:custGeom>
                <a:avLst/>
                <a:gdLst/>
                <a:ahLst/>
                <a:cxnLst>
                  <a:cxn ang="0">
                    <a:pos x="285" y="0"/>
                  </a:cxn>
                  <a:cxn ang="0">
                    <a:pos x="397" y="15"/>
                  </a:cxn>
                  <a:cxn ang="0">
                    <a:pos x="479" y="59"/>
                  </a:cxn>
                  <a:cxn ang="0">
                    <a:pos x="530" y="129"/>
                  </a:cxn>
                  <a:cxn ang="0">
                    <a:pos x="548" y="227"/>
                  </a:cxn>
                  <a:cxn ang="0">
                    <a:pos x="493" y="229"/>
                  </a:cxn>
                  <a:cxn ang="0">
                    <a:pos x="487" y="180"/>
                  </a:cxn>
                  <a:cxn ang="0">
                    <a:pos x="452" y="108"/>
                  </a:cxn>
                  <a:cxn ang="0">
                    <a:pos x="383" y="64"/>
                  </a:cxn>
                  <a:cxn ang="0">
                    <a:pos x="285" y="49"/>
                  </a:cxn>
                  <a:cxn ang="0">
                    <a:pos x="220" y="55"/>
                  </a:cxn>
                  <a:cxn ang="0">
                    <a:pos x="159" y="72"/>
                  </a:cxn>
                  <a:cxn ang="0">
                    <a:pos x="112" y="104"/>
                  </a:cxn>
                  <a:cxn ang="0">
                    <a:pos x="84" y="153"/>
                  </a:cxn>
                  <a:cxn ang="0">
                    <a:pos x="84" y="218"/>
                  </a:cxn>
                  <a:cxn ang="0">
                    <a:pos x="114" y="267"/>
                  </a:cxn>
                  <a:cxn ang="0">
                    <a:pos x="165" y="298"/>
                  </a:cxn>
                  <a:cxn ang="0">
                    <a:pos x="230" y="320"/>
                  </a:cxn>
                  <a:cxn ang="0">
                    <a:pos x="316" y="337"/>
                  </a:cxn>
                  <a:cxn ang="0">
                    <a:pos x="397" y="357"/>
                  </a:cxn>
                  <a:cxn ang="0">
                    <a:pos x="467" y="383"/>
                  </a:cxn>
                  <a:cxn ang="0">
                    <a:pos x="520" y="418"/>
                  </a:cxn>
                  <a:cxn ang="0">
                    <a:pos x="556" y="473"/>
                  </a:cxn>
                  <a:cxn ang="0">
                    <a:pos x="568" y="547"/>
                  </a:cxn>
                  <a:cxn ang="0">
                    <a:pos x="554" y="620"/>
                  </a:cxn>
                  <a:cxn ang="0">
                    <a:pos x="518" y="673"/>
                  </a:cxn>
                  <a:cxn ang="0">
                    <a:pos x="467" y="709"/>
                  </a:cxn>
                  <a:cxn ang="0">
                    <a:pos x="410" y="730"/>
                  </a:cxn>
                  <a:cxn ang="0">
                    <a:pos x="353" y="742"/>
                  </a:cxn>
                  <a:cxn ang="0">
                    <a:pos x="306" y="746"/>
                  </a:cxn>
                  <a:cxn ang="0">
                    <a:pos x="226" y="742"/>
                  </a:cxn>
                  <a:cxn ang="0">
                    <a:pos x="122" y="707"/>
                  </a:cxn>
                  <a:cxn ang="0">
                    <a:pos x="47" y="640"/>
                  </a:cxn>
                  <a:cxn ang="0">
                    <a:pos x="6" y="547"/>
                  </a:cxn>
                  <a:cxn ang="0">
                    <a:pos x="57" y="491"/>
                  </a:cxn>
                  <a:cxn ang="0">
                    <a:pos x="82" y="587"/>
                  </a:cxn>
                  <a:cxn ang="0">
                    <a:pos x="143" y="655"/>
                  </a:cxn>
                  <a:cxn ang="0">
                    <a:pos x="234" y="693"/>
                  </a:cxn>
                  <a:cxn ang="0">
                    <a:pos x="306" y="697"/>
                  </a:cxn>
                  <a:cxn ang="0">
                    <a:pos x="352" y="693"/>
                  </a:cxn>
                  <a:cxn ang="0">
                    <a:pos x="407" y="679"/>
                  </a:cxn>
                  <a:cxn ang="0">
                    <a:pos x="460" y="654"/>
                  </a:cxn>
                  <a:cxn ang="0">
                    <a:pos x="497" y="612"/>
                  </a:cxn>
                  <a:cxn ang="0">
                    <a:pos x="513" y="547"/>
                  </a:cxn>
                  <a:cxn ang="0">
                    <a:pos x="497" y="485"/>
                  </a:cxn>
                  <a:cxn ang="0">
                    <a:pos x="458" y="443"/>
                  </a:cxn>
                  <a:cxn ang="0">
                    <a:pos x="399" y="416"/>
                  </a:cxn>
                  <a:cxn ang="0">
                    <a:pos x="291" y="390"/>
                  </a:cxn>
                  <a:cxn ang="0">
                    <a:pos x="194" y="369"/>
                  </a:cxn>
                  <a:cxn ang="0">
                    <a:pos x="128" y="343"/>
                  </a:cxn>
                  <a:cxn ang="0">
                    <a:pos x="73" y="308"/>
                  </a:cxn>
                  <a:cxn ang="0">
                    <a:pos x="37" y="257"/>
                  </a:cxn>
                  <a:cxn ang="0">
                    <a:pos x="25" y="184"/>
                  </a:cxn>
                  <a:cxn ang="0">
                    <a:pos x="41" y="112"/>
                  </a:cxn>
                  <a:cxn ang="0">
                    <a:pos x="79" y="61"/>
                  </a:cxn>
                  <a:cxn ang="0">
                    <a:pos x="132" y="27"/>
                  </a:cxn>
                  <a:cxn ang="0">
                    <a:pos x="190" y="9"/>
                  </a:cxn>
                  <a:cxn ang="0">
                    <a:pos x="244" y="2"/>
                  </a:cxn>
                </a:cxnLst>
                <a:rect l="0" t="0" r="r" b="b"/>
                <a:pathLst>
                  <a:path w="568" h="746">
                    <a:moveTo>
                      <a:pt x="267" y="0"/>
                    </a:moveTo>
                    <a:lnTo>
                      <a:pt x="285" y="0"/>
                    </a:lnTo>
                    <a:lnTo>
                      <a:pt x="344" y="4"/>
                    </a:lnTo>
                    <a:lnTo>
                      <a:pt x="397" y="15"/>
                    </a:lnTo>
                    <a:lnTo>
                      <a:pt x="442" y="33"/>
                    </a:lnTo>
                    <a:lnTo>
                      <a:pt x="479" y="59"/>
                    </a:lnTo>
                    <a:lnTo>
                      <a:pt x="509" y="90"/>
                    </a:lnTo>
                    <a:lnTo>
                      <a:pt x="530" y="129"/>
                    </a:lnTo>
                    <a:lnTo>
                      <a:pt x="544" y="174"/>
                    </a:lnTo>
                    <a:lnTo>
                      <a:pt x="548" y="227"/>
                    </a:lnTo>
                    <a:lnTo>
                      <a:pt x="548" y="229"/>
                    </a:lnTo>
                    <a:lnTo>
                      <a:pt x="493" y="229"/>
                    </a:lnTo>
                    <a:lnTo>
                      <a:pt x="493" y="227"/>
                    </a:lnTo>
                    <a:lnTo>
                      <a:pt x="487" y="180"/>
                    </a:lnTo>
                    <a:lnTo>
                      <a:pt x="473" y="141"/>
                    </a:lnTo>
                    <a:lnTo>
                      <a:pt x="452" y="108"/>
                    </a:lnTo>
                    <a:lnTo>
                      <a:pt x="422" y="82"/>
                    </a:lnTo>
                    <a:lnTo>
                      <a:pt x="383" y="64"/>
                    </a:lnTo>
                    <a:lnTo>
                      <a:pt x="338" y="53"/>
                    </a:lnTo>
                    <a:lnTo>
                      <a:pt x="285" y="49"/>
                    </a:lnTo>
                    <a:lnTo>
                      <a:pt x="251" y="51"/>
                    </a:lnTo>
                    <a:lnTo>
                      <a:pt x="220" y="55"/>
                    </a:lnTo>
                    <a:lnTo>
                      <a:pt x="189" y="62"/>
                    </a:lnTo>
                    <a:lnTo>
                      <a:pt x="159" y="72"/>
                    </a:lnTo>
                    <a:lnTo>
                      <a:pt x="134" y="86"/>
                    </a:lnTo>
                    <a:lnTo>
                      <a:pt x="112" y="104"/>
                    </a:lnTo>
                    <a:lnTo>
                      <a:pt x="94" y="127"/>
                    </a:lnTo>
                    <a:lnTo>
                      <a:pt x="84" y="153"/>
                    </a:lnTo>
                    <a:lnTo>
                      <a:pt x="80" y="184"/>
                    </a:lnTo>
                    <a:lnTo>
                      <a:pt x="84" y="218"/>
                    </a:lnTo>
                    <a:lnTo>
                      <a:pt x="96" y="243"/>
                    </a:lnTo>
                    <a:lnTo>
                      <a:pt x="114" y="267"/>
                    </a:lnTo>
                    <a:lnTo>
                      <a:pt x="137" y="284"/>
                    </a:lnTo>
                    <a:lnTo>
                      <a:pt x="165" y="298"/>
                    </a:lnTo>
                    <a:lnTo>
                      <a:pt x="196" y="310"/>
                    </a:lnTo>
                    <a:lnTo>
                      <a:pt x="230" y="320"/>
                    </a:lnTo>
                    <a:lnTo>
                      <a:pt x="300" y="335"/>
                    </a:lnTo>
                    <a:lnTo>
                      <a:pt x="316" y="337"/>
                    </a:lnTo>
                    <a:lnTo>
                      <a:pt x="357" y="347"/>
                    </a:lnTo>
                    <a:lnTo>
                      <a:pt x="397" y="357"/>
                    </a:lnTo>
                    <a:lnTo>
                      <a:pt x="434" y="369"/>
                    </a:lnTo>
                    <a:lnTo>
                      <a:pt x="467" y="383"/>
                    </a:lnTo>
                    <a:lnTo>
                      <a:pt x="495" y="398"/>
                    </a:lnTo>
                    <a:lnTo>
                      <a:pt x="520" y="418"/>
                    </a:lnTo>
                    <a:lnTo>
                      <a:pt x="540" y="443"/>
                    </a:lnTo>
                    <a:lnTo>
                      <a:pt x="556" y="473"/>
                    </a:lnTo>
                    <a:lnTo>
                      <a:pt x="564" y="506"/>
                    </a:lnTo>
                    <a:lnTo>
                      <a:pt x="568" y="547"/>
                    </a:lnTo>
                    <a:lnTo>
                      <a:pt x="564" y="587"/>
                    </a:lnTo>
                    <a:lnTo>
                      <a:pt x="554" y="620"/>
                    </a:lnTo>
                    <a:lnTo>
                      <a:pt x="538" y="650"/>
                    </a:lnTo>
                    <a:lnTo>
                      <a:pt x="518" y="673"/>
                    </a:lnTo>
                    <a:lnTo>
                      <a:pt x="493" y="693"/>
                    </a:lnTo>
                    <a:lnTo>
                      <a:pt x="467" y="709"/>
                    </a:lnTo>
                    <a:lnTo>
                      <a:pt x="438" y="722"/>
                    </a:lnTo>
                    <a:lnTo>
                      <a:pt x="410" y="730"/>
                    </a:lnTo>
                    <a:lnTo>
                      <a:pt x="381" y="738"/>
                    </a:lnTo>
                    <a:lnTo>
                      <a:pt x="353" y="742"/>
                    </a:lnTo>
                    <a:lnTo>
                      <a:pt x="328" y="744"/>
                    </a:lnTo>
                    <a:lnTo>
                      <a:pt x="306" y="746"/>
                    </a:lnTo>
                    <a:lnTo>
                      <a:pt x="289" y="746"/>
                    </a:lnTo>
                    <a:lnTo>
                      <a:pt x="226" y="742"/>
                    </a:lnTo>
                    <a:lnTo>
                      <a:pt x="171" y="728"/>
                    </a:lnTo>
                    <a:lnTo>
                      <a:pt x="122" y="707"/>
                    </a:lnTo>
                    <a:lnTo>
                      <a:pt x="80" y="677"/>
                    </a:lnTo>
                    <a:lnTo>
                      <a:pt x="47" y="640"/>
                    </a:lnTo>
                    <a:lnTo>
                      <a:pt x="22" y="597"/>
                    </a:lnTo>
                    <a:lnTo>
                      <a:pt x="6" y="547"/>
                    </a:lnTo>
                    <a:lnTo>
                      <a:pt x="0" y="491"/>
                    </a:lnTo>
                    <a:lnTo>
                      <a:pt x="57" y="491"/>
                    </a:lnTo>
                    <a:lnTo>
                      <a:pt x="65" y="542"/>
                    </a:lnTo>
                    <a:lnTo>
                      <a:pt x="82" y="587"/>
                    </a:lnTo>
                    <a:lnTo>
                      <a:pt x="110" y="624"/>
                    </a:lnTo>
                    <a:lnTo>
                      <a:pt x="143" y="655"/>
                    </a:lnTo>
                    <a:lnTo>
                      <a:pt x="187" y="677"/>
                    </a:lnTo>
                    <a:lnTo>
                      <a:pt x="234" y="693"/>
                    </a:lnTo>
                    <a:lnTo>
                      <a:pt x="289" y="697"/>
                    </a:lnTo>
                    <a:lnTo>
                      <a:pt x="306" y="697"/>
                    </a:lnTo>
                    <a:lnTo>
                      <a:pt x="328" y="695"/>
                    </a:lnTo>
                    <a:lnTo>
                      <a:pt x="352" y="693"/>
                    </a:lnTo>
                    <a:lnTo>
                      <a:pt x="379" y="687"/>
                    </a:lnTo>
                    <a:lnTo>
                      <a:pt x="407" y="679"/>
                    </a:lnTo>
                    <a:lnTo>
                      <a:pt x="434" y="669"/>
                    </a:lnTo>
                    <a:lnTo>
                      <a:pt x="460" y="654"/>
                    </a:lnTo>
                    <a:lnTo>
                      <a:pt x="481" y="636"/>
                    </a:lnTo>
                    <a:lnTo>
                      <a:pt x="497" y="612"/>
                    </a:lnTo>
                    <a:lnTo>
                      <a:pt x="509" y="583"/>
                    </a:lnTo>
                    <a:lnTo>
                      <a:pt x="513" y="547"/>
                    </a:lnTo>
                    <a:lnTo>
                      <a:pt x="509" y="514"/>
                    </a:lnTo>
                    <a:lnTo>
                      <a:pt x="497" y="485"/>
                    </a:lnTo>
                    <a:lnTo>
                      <a:pt x="481" y="463"/>
                    </a:lnTo>
                    <a:lnTo>
                      <a:pt x="458" y="443"/>
                    </a:lnTo>
                    <a:lnTo>
                      <a:pt x="430" y="430"/>
                    </a:lnTo>
                    <a:lnTo>
                      <a:pt x="399" y="416"/>
                    </a:lnTo>
                    <a:lnTo>
                      <a:pt x="365" y="406"/>
                    </a:lnTo>
                    <a:lnTo>
                      <a:pt x="291" y="390"/>
                    </a:lnTo>
                    <a:lnTo>
                      <a:pt x="232" y="379"/>
                    </a:lnTo>
                    <a:lnTo>
                      <a:pt x="194" y="369"/>
                    </a:lnTo>
                    <a:lnTo>
                      <a:pt x="159" y="357"/>
                    </a:lnTo>
                    <a:lnTo>
                      <a:pt x="128" y="343"/>
                    </a:lnTo>
                    <a:lnTo>
                      <a:pt x="98" y="328"/>
                    </a:lnTo>
                    <a:lnTo>
                      <a:pt x="73" y="308"/>
                    </a:lnTo>
                    <a:lnTo>
                      <a:pt x="53" y="284"/>
                    </a:lnTo>
                    <a:lnTo>
                      <a:pt x="37" y="257"/>
                    </a:lnTo>
                    <a:lnTo>
                      <a:pt x="29" y="223"/>
                    </a:lnTo>
                    <a:lnTo>
                      <a:pt x="25" y="184"/>
                    </a:lnTo>
                    <a:lnTo>
                      <a:pt x="29" y="145"/>
                    </a:lnTo>
                    <a:lnTo>
                      <a:pt x="41" y="112"/>
                    </a:lnTo>
                    <a:lnTo>
                      <a:pt x="57" y="84"/>
                    </a:lnTo>
                    <a:lnTo>
                      <a:pt x="79" y="61"/>
                    </a:lnTo>
                    <a:lnTo>
                      <a:pt x="104" y="43"/>
                    </a:lnTo>
                    <a:lnTo>
                      <a:pt x="132" y="27"/>
                    </a:lnTo>
                    <a:lnTo>
                      <a:pt x="161" y="17"/>
                    </a:lnTo>
                    <a:lnTo>
                      <a:pt x="190" y="9"/>
                    </a:lnTo>
                    <a:lnTo>
                      <a:pt x="218" y="4"/>
                    </a:lnTo>
                    <a:lnTo>
                      <a:pt x="244" y="2"/>
                    </a:lnTo>
                    <a:lnTo>
                      <a:pt x="267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1200">
                  <a:solidFill>
                    <a:srgbClr val="000000"/>
                  </a:solidFill>
                  <a:latin typeface="Times New Roman" charset="0"/>
                  <a:ea typeface="+mn-ea"/>
                  <a:cs typeface="+mn-cs"/>
                </a:endParaRPr>
              </a:p>
            </p:txBody>
          </p:sp>
          <p:sp>
            <p:nvSpPr>
              <p:cNvPr id="394765" name="Freeform 525"/>
              <p:cNvSpPr>
                <a:spLocks noEditPoints="1"/>
              </p:cNvSpPr>
              <p:nvPr/>
            </p:nvSpPr>
            <p:spPr bwMode="auto">
              <a:xfrm>
                <a:off x="3949" y="3088"/>
                <a:ext cx="313" cy="373"/>
              </a:xfrm>
              <a:custGeom>
                <a:avLst/>
                <a:gdLst/>
                <a:ahLst/>
                <a:cxnLst>
                  <a:cxn ang="0">
                    <a:pos x="265" y="55"/>
                  </a:cxn>
                  <a:cxn ang="0">
                    <a:pos x="180" y="92"/>
                  </a:cxn>
                  <a:cxn ang="0">
                    <a:pos x="118" y="157"/>
                  </a:cxn>
                  <a:cxn ang="0">
                    <a:pos x="74" y="241"/>
                  </a:cxn>
                  <a:cxn ang="0">
                    <a:pos x="55" y="333"/>
                  </a:cxn>
                  <a:cxn ang="0">
                    <a:pos x="567" y="290"/>
                  </a:cxn>
                  <a:cxn ang="0">
                    <a:pos x="546" y="210"/>
                  </a:cxn>
                  <a:cxn ang="0">
                    <a:pos x="504" y="139"/>
                  </a:cxn>
                  <a:cxn ang="0">
                    <a:pos x="442" y="84"/>
                  </a:cxn>
                  <a:cxn ang="0">
                    <a:pos x="361" y="53"/>
                  </a:cxn>
                  <a:cxn ang="0">
                    <a:pos x="314" y="0"/>
                  </a:cxn>
                  <a:cxn ang="0">
                    <a:pos x="416" y="13"/>
                  </a:cxn>
                  <a:cxn ang="0">
                    <a:pos x="501" y="57"/>
                  </a:cxn>
                  <a:cxn ang="0">
                    <a:pos x="565" y="125"/>
                  </a:cxn>
                  <a:cxn ang="0">
                    <a:pos x="607" y="214"/>
                  </a:cxn>
                  <a:cxn ang="0">
                    <a:pos x="626" y="322"/>
                  </a:cxn>
                  <a:cxn ang="0">
                    <a:pos x="55" y="381"/>
                  </a:cxn>
                  <a:cxn ang="0">
                    <a:pos x="68" y="494"/>
                  </a:cxn>
                  <a:cxn ang="0">
                    <a:pos x="110" y="591"/>
                  </a:cxn>
                  <a:cxn ang="0">
                    <a:pos x="176" y="657"/>
                  </a:cxn>
                  <a:cxn ang="0">
                    <a:pos x="265" y="693"/>
                  </a:cxn>
                  <a:cxn ang="0">
                    <a:pos x="369" y="693"/>
                  </a:cxn>
                  <a:cxn ang="0">
                    <a:pos x="461" y="655"/>
                  </a:cxn>
                  <a:cxn ang="0">
                    <a:pos x="528" y="587"/>
                  </a:cxn>
                  <a:cxn ang="0">
                    <a:pos x="565" y="487"/>
                  </a:cxn>
                  <a:cxn ang="0">
                    <a:pos x="622" y="489"/>
                  </a:cxn>
                  <a:cxn ang="0">
                    <a:pos x="587" y="599"/>
                  </a:cxn>
                  <a:cxn ang="0">
                    <a:pos x="522" y="679"/>
                  </a:cxn>
                  <a:cxn ang="0">
                    <a:pos x="430" y="728"/>
                  </a:cxn>
                  <a:cxn ang="0">
                    <a:pos x="314" y="746"/>
                  </a:cxn>
                  <a:cxn ang="0">
                    <a:pos x="208" y="730"/>
                  </a:cxn>
                  <a:cxn ang="0">
                    <a:pos x="120" y="681"/>
                  </a:cxn>
                  <a:cxn ang="0">
                    <a:pos x="55" y="606"/>
                  </a:cxn>
                  <a:cxn ang="0">
                    <a:pos x="13" y="506"/>
                  </a:cxn>
                  <a:cxn ang="0">
                    <a:pos x="0" y="385"/>
                  </a:cxn>
                  <a:cxn ang="0">
                    <a:pos x="10" y="280"/>
                  </a:cxn>
                  <a:cxn ang="0">
                    <a:pos x="39" y="184"/>
                  </a:cxn>
                  <a:cxn ang="0">
                    <a:pos x="90" y="102"/>
                  </a:cxn>
                  <a:cxn ang="0">
                    <a:pos x="163" y="39"/>
                  </a:cxn>
                  <a:cxn ang="0">
                    <a:pos x="257" y="4"/>
                  </a:cxn>
                </a:cxnLst>
                <a:rect l="0" t="0" r="r" b="b"/>
                <a:pathLst>
                  <a:path w="626" h="746">
                    <a:moveTo>
                      <a:pt x="314" y="49"/>
                    </a:moveTo>
                    <a:lnTo>
                      <a:pt x="265" y="55"/>
                    </a:lnTo>
                    <a:lnTo>
                      <a:pt x="220" y="68"/>
                    </a:lnTo>
                    <a:lnTo>
                      <a:pt x="180" y="92"/>
                    </a:lnTo>
                    <a:lnTo>
                      <a:pt x="145" y="121"/>
                    </a:lnTo>
                    <a:lnTo>
                      <a:pt x="118" y="157"/>
                    </a:lnTo>
                    <a:lnTo>
                      <a:pt x="92" y="196"/>
                    </a:lnTo>
                    <a:lnTo>
                      <a:pt x="74" y="241"/>
                    </a:lnTo>
                    <a:lnTo>
                      <a:pt x="63" y="286"/>
                    </a:lnTo>
                    <a:lnTo>
                      <a:pt x="55" y="333"/>
                    </a:lnTo>
                    <a:lnTo>
                      <a:pt x="571" y="333"/>
                    </a:lnTo>
                    <a:lnTo>
                      <a:pt x="567" y="290"/>
                    </a:lnTo>
                    <a:lnTo>
                      <a:pt x="559" y="249"/>
                    </a:lnTo>
                    <a:lnTo>
                      <a:pt x="546" y="210"/>
                    </a:lnTo>
                    <a:lnTo>
                      <a:pt x="528" y="172"/>
                    </a:lnTo>
                    <a:lnTo>
                      <a:pt x="504" y="139"/>
                    </a:lnTo>
                    <a:lnTo>
                      <a:pt x="475" y="108"/>
                    </a:lnTo>
                    <a:lnTo>
                      <a:pt x="442" y="84"/>
                    </a:lnTo>
                    <a:lnTo>
                      <a:pt x="404" y="64"/>
                    </a:lnTo>
                    <a:lnTo>
                      <a:pt x="361" y="53"/>
                    </a:lnTo>
                    <a:lnTo>
                      <a:pt x="314" y="49"/>
                    </a:lnTo>
                    <a:close/>
                    <a:moveTo>
                      <a:pt x="314" y="0"/>
                    </a:moveTo>
                    <a:lnTo>
                      <a:pt x="367" y="4"/>
                    </a:lnTo>
                    <a:lnTo>
                      <a:pt x="416" y="13"/>
                    </a:lnTo>
                    <a:lnTo>
                      <a:pt x="461" y="31"/>
                    </a:lnTo>
                    <a:lnTo>
                      <a:pt x="501" y="57"/>
                    </a:lnTo>
                    <a:lnTo>
                      <a:pt x="536" y="88"/>
                    </a:lnTo>
                    <a:lnTo>
                      <a:pt x="565" y="125"/>
                    </a:lnTo>
                    <a:lnTo>
                      <a:pt x="589" y="167"/>
                    </a:lnTo>
                    <a:lnTo>
                      <a:pt x="607" y="214"/>
                    </a:lnTo>
                    <a:lnTo>
                      <a:pt x="620" y="265"/>
                    </a:lnTo>
                    <a:lnTo>
                      <a:pt x="626" y="322"/>
                    </a:lnTo>
                    <a:lnTo>
                      <a:pt x="626" y="381"/>
                    </a:lnTo>
                    <a:lnTo>
                      <a:pt x="55" y="381"/>
                    </a:lnTo>
                    <a:lnTo>
                      <a:pt x="57" y="439"/>
                    </a:lnTo>
                    <a:lnTo>
                      <a:pt x="68" y="494"/>
                    </a:lnTo>
                    <a:lnTo>
                      <a:pt x="86" y="546"/>
                    </a:lnTo>
                    <a:lnTo>
                      <a:pt x="110" y="591"/>
                    </a:lnTo>
                    <a:lnTo>
                      <a:pt x="141" y="628"/>
                    </a:lnTo>
                    <a:lnTo>
                      <a:pt x="176" y="657"/>
                    </a:lnTo>
                    <a:lnTo>
                      <a:pt x="218" y="679"/>
                    </a:lnTo>
                    <a:lnTo>
                      <a:pt x="265" y="693"/>
                    </a:lnTo>
                    <a:lnTo>
                      <a:pt x="314" y="697"/>
                    </a:lnTo>
                    <a:lnTo>
                      <a:pt x="369" y="693"/>
                    </a:lnTo>
                    <a:lnTo>
                      <a:pt x="418" y="679"/>
                    </a:lnTo>
                    <a:lnTo>
                      <a:pt x="461" y="655"/>
                    </a:lnTo>
                    <a:lnTo>
                      <a:pt x="499" y="624"/>
                    </a:lnTo>
                    <a:lnTo>
                      <a:pt x="528" y="587"/>
                    </a:lnTo>
                    <a:lnTo>
                      <a:pt x="552" y="540"/>
                    </a:lnTo>
                    <a:lnTo>
                      <a:pt x="565" y="487"/>
                    </a:lnTo>
                    <a:lnTo>
                      <a:pt x="622" y="487"/>
                    </a:lnTo>
                    <a:lnTo>
                      <a:pt x="622" y="489"/>
                    </a:lnTo>
                    <a:lnTo>
                      <a:pt x="609" y="547"/>
                    </a:lnTo>
                    <a:lnTo>
                      <a:pt x="587" y="599"/>
                    </a:lnTo>
                    <a:lnTo>
                      <a:pt x="558" y="642"/>
                    </a:lnTo>
                    <a:lnTo>
                      <a:pt x="522" y="679"/>
                    </a:lnTo>
                    <a:lnTo>
                      <a:pt x="479" y="709"/>
                    </a:lnTo>
                    <a:lnTo>
                      <a:pt x="430" y="728"/>
                    </a:lnTo>
                    <a:lnTo>
                      <a:pt x="375" y="742"/>
                    </a:lnTo>
                    <a:lnTo>
                      <a:pt x="314" y="746"/>
                    </a:lnTo>
                    <a:lnTo>
                      <a:pt x="259" y="742"/>
                    </a:lnTo>
                    <a:lnTo>
                      <a:pt x="208" y="730"/>
                    </a:lnTo>
                    <a:lnTo>
                      <a:pt x="161" y="709"/>
                    </a:lnTo>
                    <a:lnTo>
                      <a:pt x="120" y="681"/>
                    </a:lnTo>
                    <a:lnTo>
                      <a:pt x="84" y="648"/>
                    </a:lnTo>
                    <a:lnTo>
                      <a:pt x="55" y="606"/>
                    </a:lnTo>
                    <a:lnTo>
                      <a:pt x="31" y="559"/>
                    </a:lnTo>
                    <a:lnTo>
                      <a:pt x="13" y="506"/>
                    </a:lnTo>
                    <a:lnTo>
                      <a:pt x="4" y="447"/>
                    </a:lnTo>
                    <a:lnTo>
                      <a:pt x="0" y="385"/>
                    </a:lnTo>
                    <a:lnTo>
                      <a:pt x="2" y="333"/>
                    </a:lnTo>
                    <a:lnTo>
                      <a:pt x="10" y="280"/>
                    </a:lnTo>
                    <a:lnTo>
                      <a:pt x="21" y="231"/>
                    </a:lnTo>
                    <a:lnTo>
                      <a:pt x="39" y="184"/>
                    </a:lnTo>
                    <a:lnTo>
                      <a:pt x="63" y="141"/>
                    </a:lnTo>
                    <a:lnTo>
                      <a:pt x="90" y="102"/>
                    </a:lnTo>
                    <a:lnTo>
                      <a:pt x="123" y="66"/>
                    </a:lnTo>
                    <a:lnTo>
                      <a:pt x="163" y="39"/>
                    </a:lnTo>
                    <a:lnTo>
                      <a:pt x="208" y="17"/>
                    </a:lnTo>
                    <a:lnTo>
                      <a:pt x="257" y="4"/>
                    </a:lnTo>
                    <a:lnTo>
                      <a:pt x="314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1200">
                  <a:solidFill>
                    <a:srgbClr val="000000"/>
                  </a:solidFill>
                  <a:latin typeface="Times New Roman" charset="0"/>
                  <a:ea typeface="+mn-ea"/>
                  <a:cs typeface="+mn-cs"/>
                </a:endParaRPr>
              </a:p>
            </p:txBody>
          </p:sp>
          <p:sp>
            <p:nvSpPr>
              <p:cNvPr id="394766" name="Freeform 526"/>
              <p:cNvSpPr>
                <a:spLocks/>
              </p:cNvSpPr>
              <p:nvPr/>
            </p:nvSpPr>
            <p:spPr bwMode="auto">
              <a:xfrm>
                <a:off x="4613" y="3094"/>
                <a:ext cx="166" cy="358"/>
              </a:xfrm>
              <a:custGeom>
                <a:avLst/>
                <a:gdLst/>
                <a:ahLst/>
                <a:cxnLst>
                  <a:cxn ang="0">
                    <a:pos x="317" y="0"/>
                  </a:cxn>
                  <a:cxn ang="0">
                    <a:pos x="326" y="0"/>
                  </a:cxn>
                  <a:cxn ang="0">
                    <a:pos x="330" y="2"/>
                  </a:cxn>
                  <a:cxn ang="0">
                    <a:pos x="332" y="2"/>
                  </a:cxn>
                  <a:cxn ang="0">
                    <a:pos x="332" y="57"/>
                  </a:cxn>
                  <a:cxn ang="0">
                    <a:pos x="330" y="57"/>
                  </a:cxn>
                  <a:cxn ang="0">
                    <a:pos x="321" y="55"/>
                  </a:cxn>
                  <a:cxn ang="0">
                    <a:pos x="303" y="55"/>
                  </a:cxn>
                  <a:cxn ang="0">
                    <a:pos x="277" y="57"/>
                  </a:cxn>
                  <a:cxn ang="0">
                    <a:pos x="246" y="63"/>
                  </a:cxn>
                  <a:cxn ang="0">
                    <a:pos x="211" y="75"/>
                  </a:cxn>
                  <a:cxn ang="0">
                    <a:pos x="173" y="95"/>
                  </a:cxn>
                  <a:cxn ang="0">
                    <a:pos x="136" y="126"/>
                  </a:cxn>
                  <a:cxn ang="0">
                    <a:pos x="110" y="152"/>
                  </a:cxn>
                  <a:cxn ang="0">
                    <a:pos x="91" y="179"/>
                  </a:cxn>
                  <a:cxn ang="0">
                    <a:pos x="75" y="209"/>
                  </a:cxn>
                  <a:cxn ang="0">
                    <a:pos x="63" y="242"/>
                  </a:cxn>
                  <a:cxn ang="0">
                    <a:pos x="57" y="281"/>
                  </a:cxn>
                  <a:cxn ang="0">
                    <a:pos x="55" y="328"/>
                  </a:cxn>
                  <a:cxn ang="0">
                    <a:pos x="55" y="717"/>
                  </a:cxn>
                  <a:cxn ang="0">
                    <a:pos x="0" y="717"/>
                  </a:cxn>
                  <a:cxn ang="0">
                    <a:pos x="0" y="6"/>
                  </a:cxn>
                  <a:cxn ang="0">
                    <a:pos x="55" y="6"/>
                  </a:cxn>
                  <a:cxn ang="0">
                    <a:pos x="55" y="163"/>
                  </a:cxn>
                  <a:cxn ang="0">
                    <a:pos x="57" y="163"/>
                  </a:cxn>
                  <a:cxn ang="0">
                    <a:pos x="75" y="126"/>
                  </a:cxn>
                  <a:cxn ang="0">
                    <a:pos x="101" y="91"/>
                  </a:cxn>
                  <a:cxn ang="0">
                    <a:pos x="134" y="61"/>
                  </a:cxn>
                  <a:cxn ang="0">
                    <a:pos x="173" y="36"/>
                  </a:cxn>
                  <a:cxn ang="0">
                    <a:pos x="218" y="16"/>
                  </a:cxn>
                  <a:cxn ang="0">
                    <a:pos x="266" y="4"/>
                  </a:cxn>
                  <a:cxn ang="0">
                    <a:pos x="317" y="0"/>
                  </a:cxn>
                </a:cxnLst>
                <a:rect l="0" t="0" r="r" b="b"/>
                <a:pathLst>
                  <a:path w="332" h="717">
                    <a:moveTo>
                      <a:pt x="317" y="0"/>
                    </a:moveTo>
                    <a:lnTo>
                      <a:pt x="326" y="0"/>
                    </a:lnTo>
                    <a:lnTo>
                      <a:pt x="330" y="2"/>
                    </a:lnTo>
                    <a:lnTo>
                      <a:pt x="332" y="2"/>
                    </a:lnTo>
                    <a:lnTo>
                      <a:pt x="332" y="57"/>
                    </a:lnTo>
                    <a:lnTo>
                      <a:pt x="330" y="57"/>
                    </a:lnTo>
                    <a:lnTo>
                      <a:pt x="321" y="55"/>
                    </a:lnTo>
                    <a:lnTo>
                      <a:pt x="303" y="55"/>
                    </a:lnTo>
                    <a:lnTo>
                      <a:pt x="277" y="57"/>
                    </a:lnTo>
                    <a:lnTo>
                      <a:pt x="246" y="63"/>
                    </a:lnTo>
                    <a:lnTo>
                      <a:pt x="211" y="75"/>
                    </a:lnTo>
                    <a:lnTo>
                      <a:pt x="173" y="95"/>
                    </a:lnTo>
                    <a:lnTo>
                      <a:pt x="136" y="126"/>
                    </a:lnTo>
                    <a:lnTo>
                      <a:pt x="110" y="152"/>
                    </a:lnTo>
                    <a:lnTo>
                      <a:pt x="91" y="179"/>
                    </a:lnTo>
                    <a:lnTo>
                      <a:pt x="75" y="209"/>
                    </a:lnTo>
                    <a:lnTo>
                      <a:pt x="63" y="242"/>
                    </a:lnTo>
                    <a:lnTo>
                      <a:pt x="57" y="281"/>
                    </a:lnTo>
                    <a:lnTo>
                      <a:pt x="55" y="328"/>
                    </a:lnTo>
                    <a:lnTo>
                      <a:pt x="55" y="717"/>
                    </a:lnTo>
                    <a:lnTo>
                      <a:pt x="0" y="717"/>
                    </a:lnTo>
                    <a:lnTo>
                      <a:pt x="0" y="6"/>
                    </a:lnTo>
                    <a:lnTo>
                      <a:pt x="55" y="6"/>
                    </a:lnTo>
                    <a:lnTo>
                      <a:pt x="55" y="163"/>
                    </a:lnTo>
                    <a:lnTo>
                      <a:pt x="57" y="163"/>
                    </a:lnTo>
                    <a:lnTo>
                      <a:pt x="75" y="126"/>
                    </a:lnTo>
                    <a:lnTo>
                      <a:pt x="101" y="91"/>
                    </a:lnTo>
                    <a:lnTo>
                      <a:pt x="134" y="61"/>
                    </a:lnTo>
                    <a:lnTo>
                      <a:pt x="173" y="36"/>
                    </a:lnTo>
                    <a:lnTo>
                      <a:pt x="218" y="16"/>
                    </a:lnTo>
                    <a:lnTo>
                      <a:pt x="266" y="4"/>
                    </a:lnTo>
                    <a:lnTo>
                      <a:pt x="317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1200">
                  <a:solidFill>
                    <a:srgbClr val="000000"/>
                  </a:solidFill>
                  <a:latin typeface="Times New Roman" charset="0"/>
                  <a:ea typeface="+mn-ea"/>
                  <a:cs typeface="+mn-cs"/>
                </a:endParaRPr>
              </a:p>
            </p:txBody>
          </p:sp>
          <p:sp>
            <p:nvSpPr>
              <p:cNvPr id="394767" name="Freeform 527"/>
              <p:cNvSpPr>
                <a:spLocks/>
              </p:cNvSpPr>
              <p:nvPr/>
            </p:nvSpPr>
            <p:spPr bwMode="auto">
              <a:xfrm>
                <a:off x="4772" y="3088"/>
                <a:ext cx="284" cy="373"/>
              </a:xfrm>
              <a:custGeom>
                <a:avLst/>
                <a:gdLst/>
                <a:ahLst/>
                <a:cxnLst>
                  <a:cxn ang="0">
                    <a:pos x="282" y="0"/>
                  </a:cxn>
                  <a:cxn ang="0">
                    <a:pos x="396" y="15"/>
                  </a:cxn>
                  <a:cxn ang="0">
                    <a:pos x="479" y="59"/>
                  </a:cxn>
                  <a:cxn ang="0">
                    <a:pos x="530" y="129"/>
                  </a:cxn>
                  <a:cxn ang="0">
                    <a:pos x="548" y="227"/>
                  </a:cxn>
                  <a:cxn ang="0">
                    <a:pos x="491" y="229"/>
                  </a:cxn>
                  <a:cxn ang="0">
                    <a:pos x="487" y="180"/>
                  </a:cxn>
                  <a:cxn ang="0">
                    <a:pos x="451" y="108"/>
                  </a:cxn>
                  <a:cxn ang="0">
                    <a:pos x="383" y="64"/>
                  </a:cxn>
                  <a:cxn ang="0">
                    <a:pos x="282" y="49"/>
                  </a:cxn>
                  <a:cxn ang="0">
                    <a:pos x="218" y="55"/>
                  </a:cxn>
                  <a:cxn ang="0">
                    <a:pos x="157" y="72"/>
                  </a:cxn>
                  <a:cxn ang="0">
                    <a:pos x="112" y="104"/>
                  </a:cxn>
                  <a:cxn ang="0">
                    <a:pos x="84" y="153"/>
                  </a:cxn>
                  <a:cxn ang="0">
                    <a:pos x="84" y="218"/>
                  </a:cxn>
                  <a:cxn ang="0">
                    <a:pos x="114" y="267"/>
                  </a:cxn>
                  <a:cxn ang="0">
                    <a:pos x="165" y="298"/>
                  </a:cxn>
                  <a:cxn ang="0">
                    <a:pos x="229" y="320"/>
                  </a:cxn>
                  <a:cxn ang="0">
                    <a:pos x="314" y="337"/>
                  </a:cxn>
                  <a:cxn ang="0">
                    <a:pos x="394" y="357"/>
                  </a:cxn>
                  <a:cxn ang="0">
                    <a:pos x="465" y="383"/>
                  </a:cxn>
                  <a:cxn ang="0">
                    <a:pos x="520" y="418"/>
                  </a:cxn>
                  <a:cxn ang="0">
                    <a:pos x="555" y="473"/>
                  </a:cxn>
                  <a:cxn ang="0">
                    <a:pos x="567" y="547"/>
                  </a:cxn>
                  <a:cxn ang="0">
                    <a:pos x="553" y="620"/>
                  </a:cxn>
                  <a:cxn ang="0">
                    <a:pos x="516" y="673"/>
                  </a:cxn>
                  <a:cxn ang="0">
                    <a:pos x="467" y="709"/>
                  </a:cxn>
                  <a:cxn ang="0">
                    <a:pos x="408" y="730"/>
                  </a:cxn>
                  <a:cxn ang="0">
                    <a:pos x="353" y="742"/>
                  </a:cxn>
                  <a:cxn ang="0">
                    <a:pos x="306" y="746"/>
                  </a:cxn>
                  <a:cxn ang="0">
                    <a:pos x="225" y="742"/>
                  </a:cxn>
                  <a:cxn ang="0">
                    <a:pos x="121" y="707"/>
                  </a:cxn>
                  <a:cxn ang="0">
                    <a:pos x="47" y="640"/>
                  </a:cxn>
                  <a:cxn ang="0">
                    <a:pos x="5" y="547"/>
                  </a:cxn>
                  <a:cxn ang="0">
                    <a:pos x="55" y="491"/>
                  </a:cxn>
                  <a:cxn ang="0">
                    <a:pos x="76" y="575"/>
                  </a:cxn>
                  <a:cxn ang="0">
                    <a:pos x="125" y="642"/>
                  </a:cxn>
                  <a:cxn ang="0">
                    <a:pos x="196" y="683"/>
                  </a:cxn>
                  <a:cxn ang="0">
                    <a:pos x="288" y="697"/>
                  </a:cxn>
                  <a:cxn ang="0">
                    <a:pos x="328" y="695"/>
                  </a:cxn>
                  <a:cxn ang="0">
                    <a:pos x="379" y="687"/>
                  </a:cxn>
                  <a:cxn ang="0">
                    <a:pos x="434" y="669"/>
                  </a:cxn>
                  <a:cxn ang="0">
                    <a:pos x="481" y="636"/>
                  </a:cxn>
                  <a:cxn ang="0">
                    <a:pos x="508" y="583"/>
                  </a:cxn>
                  <a:cxn ang="0">
                    <a:pos x="508" y="514"/>
                  </a:cxn>
                  <a:cxn ang="0">
                    <a:pos x="481" y="463"/>
                  </a:cxn>
                  <a:cxn ang="0">
                    <a:pos x="430" y="430"/>
                  </a:cxn>
                  <a:cxn ang="0">
                    <a:pos x="363" y="406"/>
                  </a:cxn>
                  <a:cxn ang="0">
                    <a:pos x="271" y="386"/>
                  </a:cxn>
                  <a:cxn ang="0">
                    <a:pos x="194" y="369"/>
                  </a:cxn>
                  <a:cxn ang="0">
                    <a:pos x="125" y="343"/>
                  </a:cxn>
                  <a:cxn ang="0">
                    <a:pos x="72" y="308"/>
                  </a:cxn>
                  <a:cxn ang="0">
                    <a:pos x="37" y="257"/>
                  </a:cxn>
                  <a:cxn ang="0">
                    <a:pos x="25" y="184"/>
                  </a:cxn>
                  <a:cxn ang="0">
                    <a:pos x="41" y="112"/>
                  </a:cxn>
                  <a:cxn ang="0">
                    <a:pos x="78" y="61"/>
                  </a:cxn>
                  <a:cxn ang="0">
                    <a:pos x="131" y="27"/>
                  </a:cxn>
                  <a:cxn ang="0">
                    <a:pos x="188" y="9"/>
                  </a:cxn>
                  <a:cxn ang="0">
                    <a:pos x="243" y="2"/>
                  </a:cxn>
                </a:cxnLst>
                <a:rect l="0" t="0" r="r" b="b"/>
                <a:pathLst>
                  <a:path w="567" h="746">
                    <a:moveTo>
                      <a:pt x="265" y="0"/>
                    </a:moveTo>
                    <a:lnTo>
                      <a:pt x="282" y="0"/>
                    </a:lnTo>
                    <a:lnTo>
                      <a:pt x="343" y="4"/>
                    </a:lnTo>
                    <a:lnTo>
                      <a:pt x="396" y="15"/>
                    </a:lnTo>
                    <a:lnTo>
                      <a:pt x="442" y="33"/>
                    </a:lnTo>
                    <a:lnTo>
                      <a:pt x="479" y="59"/>
                    </a:lnTo>
                    <a:lnTo>
                      <a:pt x="508" y="90"/>
                    </a:lnTo>
                    <a:lnTo>
                      <a:pt x="530" y="129"/>
                    </a:lnTo>
                    <a:lnTo>
                      <a:pt x="544" y="174"/>
                    </a:lnTo>
                    <a:lnTo>
                      <a:pt x="548" y="227"/>
                    </a:lnTo>
                    <a:lnTo>
                      <a:pt x="548" y="229"/>
                    </a:lnTo>
                    <a:lnTo>
                      <a:pt x="491" y="229"/>
                    </a:lnTo>
                    <a:lnTo>
                      <a:pt x="491" y="227"/>
                    </a:lnTo>
                    <a:lnTo>
                      <a:pt x="487" y="180"/>
                    </a:lnTo>
                    <a:lnTo>
                      <a:pt x="473" y="141"/>
                    </a:lnTo>
                    <a:lnTo>
                      <a:pt x="451" y="108"/>
                    </a:lnTo>
                    <a:lnTo>
                      <a:pt x="420" y="82"/>
                    </a:lnTo>
                    <a:lnTo>
                      <a:pt x="383" y="64"/>
                    </a:lnTo>
                    <a:lnTo>
                      <a:pt x="335" y="53"/>
                    </a:lnTo>
                    <a:lnTo>
                      <a:pt x="282" y="49"/>
                    </a:lnTo>
                    <a:lnTo>
                      <a:pt x="249" y="51"/>
                    </a:lnTo>
                    <a:lnTo>
                      <a:pt x="218" y="55"/>
                    </a:lnTo>
                    <a:lnTo>
                      <a:pt x="186" y="62"/>
                    </a:lnTo>
                    <a:lnTo>
                      <a:pt x="157" y="72"/>
                    </a:lnTo>
                    <a:lnTo>
                      <a:pt x="131" y="86"/>
                    </a:lnTo>
                    <a:lnTo>
                      <a:pt x="112" y="104"/>
                    </a:lnTo>
                    <a:lnTo>
                      <a:pt x="94" y="127"/>
                    </a:lnTo>
                    <a:lnTo>
                      <a:pt x="84" y="153"/>
                    </a:lnTo>
                    <a:lnTo>
                      <a:pt x="80" y="184"/>
                    </a:lnTo>
                    <a:lnTo>
                      <a:pt x="84" y="218"/>
                    </a:lnTo>
                    <a:lnTo>
                      <a:pt x="96" y="243"/>
                    </a:lnTo>
                    <a:lnTo>
                      <a:pt x="114" y="267"/>
                    </a:lnTo>
                    <a:lnTo>
                      <a:pt x="137" y="284"/>
                    </a:lnTo>
                    <a:lnTo>
                      <a:pt x="165" y="298"/>
                    </a:lnTo>
                    <a:lnTo>
                      <a:pt x="196" y="310"/>
                    </a:lnTo>
                    <a:lnTo>
                      <a:pt x="229" y="320"/>
                    </a:lnTo>
                    <a:lnTo>
                      <a:pt x="300" y="335"/>
                    </a:lnTo>
                    <a:lnTo>
                      <a:pt x="314" y="337"/>
                    </a:lnTo>
                    <a:lnTo>
                      <a:pt x="355" y="347"/>
                    </a:lnTo>
                    <a:lnTo>
                      <a:pt x="394" y="357"/>
                    </a:lnTo>
                    <a:lnTo>
                      <a:pt x="432" y="369"/>
                    </a:lnTo>
                    <a:lnTo>
                      <a:pt x="465" y="383"/>
                    </a:lnTo>
                    <a:lnTo>
                      <a:pt x="495" y="398"/>
                    </a:lnTo>
                    <a:lnTo>
                      <a:pt x="520" y="418"/>
                    </a:lnTo>
                    <a:lnTo>
                      <a:pt x="540" y="443"/>
                    </a:lnTo>
                    <a:lnTo>
                      <a:pt x="555" y="473"/>
                    </a:lnTo>
                    <a:lnTo>
                      <a:pt x="563" y="506"/>
                    </a:lnTo>
                    <a:lnTo>
                      <a:pt x="567" y="547"/>
                    </a:lnTo>
                    <a:lnTo>
                      <a:pt x="563" y="587"/>
                    </a:lnTo>
                    <a:lnTo>
                      <a:pt x="553" y="620"/>
                    </a:lnTo>
                    <a:lnTo>
                      <a:pt x="538" y="650"/>
                    </a:lnTo>
                    <a:lnTo>
                      <a:pt x="516" y="673"/>
                    </a:lnTo>
                    <a:lnTo>
                      <a:pt x="493" y="693"/>
                    </a:lnTo>
                    <a:lnTo>
                      <a:pt x="467" y="709"/>
                    </a:lnTo>
                    <a:lnTo>
                      <a:pt x="438" y="722"/>
                    </a:lnTo>
                    <a:lnTo>
                      <a:pt x="408" y="730"/>
                    </a:lnTo>
                    <a:lnTo>
                      <a:pt x="381" y="738"/>
                    </a:lnTo>
                    <a:lnTo>
                      <a:pt x="353" y="742"/>
                    </a:lnTo>
                    <a:lnTo>
                      <a:pt x="328" y="744"/>
                    </a:lnTo>
                    <a:lnTo>
                      <a:pt x="306" y="746"/>
                    </a:lnTo>
                    <a:lnTo>
                      <a:pt x="288" y="746"/>
                    </a:lnTo>
                    <a:lnTo>
                      <a:pt x="225" y="742"/>
                    </a:lnTo>
                    <a:lnTo>
                      <a:pt x="170" y="728"/>
                    </a:lnTo>
                    <a:lnTo>
                      <a:pt x="121" y="707"/>
                    </a:lnTo>
                    <a:lnTo>
                      <a:pt x="80" y="677"/>
                    </a:lnTo>
                    <a:lnTo>
                      <a:pt x="47" y="640"/>
                    </a:lnTo>
                    <a:lnTo>
                      <a:pt x="21" y="597"/>
                    </a:lnTo>
                    <a:lnTo>
                      <a:pt x="5" y="547"/>
                    </a:lnTo>
                    <a:lnTo>
                      <a:pt x="0" y="491"/>
                    </a:lnTo>
                    <a:lnTo>
                      <a:pt x="55" y="491"/>
                    </a:lnTo>
                    <a:lnTo>
                      <a:pt x="60" y="536"/>
                    </a:lnTo>
                    <a:lnTo>
                      <a:pt x="76" y="575"/>
                    </a:lnTo>
                    <a:lnTo>
                      <a:pt x="96" y="610"/>
                    </a:lnTo>
                    <a:lnTo>
                      <a:pt x="125" y="642"/>
                    </a:lnTo>
                    <a:lnTo>
                      <a:pt x="159" y="665"/>
                    </a:lnTo>
                    <a:lnTo>
                      <a:pt x="196" y="683"/>
                    </a:lnTo>
                    <a:lnTo>
                      <a:pt x="241" y="693"/>
                    </a:lnTo>
                    <a:lnTo>
                      <a:pt x="288" y="697"/>
                    </a:lnTo>
                    <a:lnTo>
                      <a:pt x="306" y="697"/>
                    </a:lnTo>
                    <a:lnTo>
                      <a:pt x="328" y="695"/>
                    </a:lnTo>
                    <a:lnTo>
                      <a:pt x="351" y="693"/>
                    </a:lnTo>
                    <a:lnTo>
                      <a:pt x="379" y="687"/>
                    </a:lnTo>
                    <a:lnTo>
                      <a:pt x="406" y="679"/>
                    </a:lnTo>
                    <a:lnTo>
                      <a:pt x="434" y="669"/>
                    </a:lnTo>
                    <a:lnTo>
                      <a:pt x="459" y="654"/>
                    </a:lnTo>
                    <a:lnTo>
                      <a:pt x="481" y="636"/>
                    </a:lnTo>
                    <a:lnTo>
                      <a:pt x="497" y="612"/>
                    </a:lnTo>
                    <a:lnTo>
                      <a:pt x="508" y="583"/>
                    </a:lnTo>
                    <a:lnTo>
                      <a:pt x="512" y="547"/>
                    </a:lnTo>
                    <a:lnTo>
                      <a:pt x="508" y="514"/>
                    </a:lnTo>
                    <a:lnTo>
                      <a:pt x="497" y="485"/>
                    </a:lnTo>
                    <a:lnTo>
                      <a:pt x="481" y="463"/>
                    </a:lnTo>
                    <a:lnTo>
                      <a:pt x="457" y="443"/>
                    </a:lnTo>
                    <a:lnTo>
                      <a:pt x="430" y="430"/>
                    </a:lnTo>
                    <a:lnTo>
                      <a:pt x="398" y="416"/>
                    </a:lnTo>
                    <a:lnTo>
                      <a:pt x="363" y="406"/>
                    </a:lnTo>
                    <a:lnTo>
                      <a:pt x="288" y="390"/>
                    </a:lnTo>
                    <a:lnTo>
                      <a:pt x="271" y="386"/>
                    </a:lnTo>
                    <a:lnTo>
                      <a:pt x="231" y="379"/>
                    </a:lnTo>
                    <a:lnTo>
                      <a:pt x="194" y="369"/>
                    </a:lnTo>
                    <a:lnTo>
                      <a:pt x="159" y="357"/>
                    </a:lnTo>
                    <a:lnTo>
                      <a:pt x="125" y="343"/>
                    </a:lnTo>
                    <a:lnTo>
                      <a:pt x="98" y="328"/>
                    </a:lnTo>
                    <a:lnTo>
                      <a:pt x="72" y="308"/>
                    </a:lnTo>
                    <a:lnTo>
                      <a:pt x="53" y="284"/>
                    </a:lnTo>
                    <a:lnTo>
                      <a:pt x="37" y="257"/>
                    </a:lnTo>
                    <a:lnTo>
                      <a:pt x="29" y="223"/>
                    </a:lnTo>
                    <a:lnTo>
                      <a:pt x="25" y="184"/>
                    </a:lnTo>
                    <a:lnTo>
                      <a:pt x="29" y="145"/>
                    </a:lnTo>
                    <a:lnTo>
                      <a:pt x="41" y="112"/>
                    </a:lnTo>
                    <a:lnTo>
                      <a:pt x="57" y="84"/>
                    </a:lnTo>
                    <a:lnTo>
                      <a:pt x="78" y="61"/>
                    </a:lnTo>
                    <a:lnTo>
                      <a:pt x="104" y="43"/>
                    </a:lnTo>
                    <a:lnTo>
                      <a:pt x="131" y="27"/>
                    </a:lnTo>
                    <a:lnTo>
                      <a:pt x="161" y="17"/>
                    </a:lnTo>
                    <a:lnTo>
                      <a:pt x="188" y="9"/>
                    </a:lnTo>
                    <a:lnTo>
                      <a:pt x="216" y="4"/>
                    </a:lnTo>
                    <a:lnTo>
                      <a:pt x="243" y="2"/>
                    </a:lnTo>
                    <a:lnTo>
                      <a:pt x="265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1200">
                  <a:solidFill>
                    <a:srgbClr val="000000"/>
                  </a:solidFill>
                  <a:latin typeface="Times New Roman" charset="0"/>
                  <a:ea typeface="+mn-ea"/>
                  <a:cs typeface="+mn-cs"/>
                </a:endParaRPr>
              </a:p>
            </p:txBody>
          </p:sp>
          <p:sp>
            <p:nvSpPr>
              <p:cNvPr id="394768" name="Freeform 528"/>
              <p:cNvSpPr>
                <a:spLocks noEditPoints="1"/>
              </p:cNvSpPr>
              <p:nvPr/>
            </p:nvSpPr>
            <p:spPr bwMode="auto">
              <a:xfrm>
                <a:off x="4282" y="3088"/>
                <a:ext cx="280" cy="373"/>
              </a:xfrm>
              <a:custGeom>
                <a:avLst/>
                <a:gdLst/>
                <a:ahLst/>
                <a:cxnLst>
                  <a:cxn ang="0">
                    <a:pos x="485" y="343"/>
                  </a:cxn>
                  <a:cxn ang="0">
                    <a:pos x="430" y="363"/>
                  </a:cxn>
                  <a:cxn ang="0">
                    <a:pos x="322" y="375"/>
                  </a:cxn>
                  <a:cxn ang="0">
                    <a:pos x="196" y="390"/>
                  </a:cxn>
                  <a:cxn ang="0">
                    <a:pos x="115" y="422"/>
                  </a:cxn>
                  <a:cxn ang="0">
                    <a:pos x="70" y="473"/>
                  </a:cxn>
                  <a:cxn ang="0">
                    <a:pos x="55" y="544"/>
                  </a:cxn>
                  <a:cxn ang="0">
                    <a:pos x="72" y="614"/>
                  </a:cxn>
                  <a:cxn ang="0">
                    <a:pos x="119" y="665"/>
                  </a:cxn>
                  <a:cxn ang="0">
                    <a:pos x="194" y="693"/>
                  </a:cxn>
                  <a:cxn ang="0">
                    <a:pos x="290" y="693"/>
                  </a:cxn>
                  <a:cxn ang="0">
                    <a:pos x="373" y="669"/>
                  </a:cxn>
                  <a:cxn ang="0">
                    <a:pos x="430" y="628"/>
                  </a:cxn>
                  <a:cxn ang="0">
                    <a:pos x="469" y="577"/>
                  </a:cxn>
                  <a:cxn ang="0">
                    <a:pos x="491" y="528"/>
                  </a:cxn>
                  <a:cxn ang="0">
                    <a:pos x="500" y="487"/>
                  </a:cxn>
                  <a:cxn ang="0">
                    <a:pos x="504" y="461"/>
                  </a:cxn>
                  <a:cxn ang="0">
                    <a:pos x="310" y="0"/>
                  </a:cxn>
                  <a:cxn ang="0">
                    <a:pos x="379" y="4"/>
                  </a:cxn>
                  <a:cxn ang="0">
                    <a:pos x="447" y="21"/>
                  </a:cxn>
                  <a:cxn ang="0">
                    <a:pos x="504" y="55"/>
                  </a:cxn>
                  <a:cxn ang="0">
                    <a:pos x="544" y="108"/>
                  </a:cxn>
                  <a:cxn ang="0">
                    <a:pos x="559" y="186"/>
                  </a:cxn>
                  <a:cxn ang="0">
                    <a:pos x="504" y="728"/>
                  </a:cxn>
                  <a:cxn ang="0">
                    <a:pos x="491" y="616"/>
                  </a:cxn>
                  <a:cxn ang="0">
                    <a:pos x="447" y="671"/>
                  </a:cxn>
                  <a:cxn ang="0">
                    <a:pos x="381" y="714"/>
                  </a:cxn>
                  <a:cxn ang="0">
                    <a:pos x="292" y="742"/>
                  </a:cxn>
                  <a:cxn ang="0">
                    <a:pos x="184" y="742"/>
                  </a:cxn>
                  <a:cxn ang="0">
                    <a:pos x="94" y="716"/>
                  </a:cxn>
                  <a:cxn ang="0">
                    <a:pos x="35" y="665"/>
                  </a:cxn>
                  <a:cxn ang="0">
                    <a:pos x="3" y="591"/>
                  </a:cxn>
                  <a:cxn ang="0">
                    <a:pos x="3" y="498"/>
                  </a:cxn>
                  <a:cxn ang="0">
                    <a:pos x="37" y="424"/>
                  </a:cxn>
                  <a:cxn ang="0">
                    <a:pos x="102" y="371"/>
                  </a:cxn>
                  <a:cxn ang="0">
                    <a:pos x="200" y="341"/>
                  </a:cxn>
                  <a:cxn ang="0">
                    <a:pos x="326" y="328"/>
                  </a:cxn>
                  <a:cxn ang="0">
                    <a:pos x="418" y="316"/>
                  </a:cxn>
                  <a:cxn ang="0">
                    <a:pos x="471" y="296"/>
                  </a:cxn>
                  <a:cxn ang="0">
                    <a:pos x="496" y="265"/>
                  </a:cxn>
                  <a:cxn ang="0">
                    <a:pos x="504" y="218"/>
                  </a:cxn>
                  <a:cxn ang="0">
                    <a:pos x="502" y="174"/>
                  </a:cxn>
                  <a:cxn ang="0">
                    <a:pos x="493" y="143"/>
                  </a:cxn>
                  <a:cxn ang="0">
                    <a:pos x="467" y="106"/>
                  </a:cxn>
                  <a:cxn ang="0">
                    <a:pos x="424" y="72"/>
                  </a:cxn>
                  <a:cxn ang="0">
                    <a:pos x="355" y="53"/>
                  </a:cxn>
                  <a:cxn ang="0">
                    <a:pos x="257" y="53"/>
                  </a:cxn>
                  <a:cxn ang="0">
                    <a:pos x="170" y="84"/>
                  </a:cxn>
                  <a:cxn ang="0">
                    <a:pos x="115" y="147"/>
                  </a:cxn>
                  <a:cxn ang="0">
                    <a:pos x="92" y="235"/>
                  </a:cxn>
                  <a:cxn ang="0">
                    <a:pos x="37" y="237"/>
                  </a:cxn>
                  <a:cxn ang="0">
                    <a:pos x="45" y="180"/>
                  </a:cxn>
                  <a:cxn ang="0">
                    <a:pos x="82" y="94"/>
                  </a:cxn>
                  <a:cxn ang="0">
                    <a:pos x="149" y="33"/>
                  </a:cxn>
                  <a:cxn ang="0">
                    <a:pos x="249" y="4"/>
                  </a:cxn>
                </a:cxnLst>
                <a:rect l="0" t="0" r="r" b="b"/>
                <a:pathLst>
                  <a:path w="559" h="746">
                    <a:moveTo>
                      <a:pt x="504" y="328"/>
                    </a:moveTo>
                    <a:lnTo>
                      <a:pt x="485" y="343"/>
                    </a:lnTo>
                    <a:lnTo>
                      <a:pt x="459" y="355"/>
                    </a:lnTo>
                    <a:lnTo>
                      <a:pt x="430" y="363"/>
                    </a:lnTo>
                    <a:lnTo>
                      <a:pt x="396" y="367"/>
                    </a:lnTo>
                    <a:lnTo>
                      <a:pt x="322" y="375"/>
                    </a:lnTo>
                    <a:lnTo>
                      <a:pt x="249" y="381"/>
                    </a:lnTo>
                    <a:lnTo>
                      <a:pt x="196" y="390"/>
                    </a:lnTo>
                    <a:lnTo>
                      <a:pt x="151" y="404"/>
                    </a:lnTo>
                    <a:lnTo>
                      <a:pt x="115" y="422"/>
                    </a:lnTo>
                    <a:lnTo>
                      <a:pt x="88" y="445"/>
                    </a:lnTo>
                    <a:lnTo>
                      <a:pt x="70" y="473"/>
                    </a:lnTo>
                    <a:lnTo>
                      <a:pt x="58" y="504"/>
                    </a:lnTo>
                    <a:lnTo>
                      <a:pt x="55" y="544"/>
                    </a:lnTo>
                    <a:lnTo>
                      <a:pt x="58" y="581"/>
                    </a:lnTo>
                    <a:lnTo>
                      <a:pt x="72" y="614"/>
                    </a:lnTo>
                    <a:lnTo>
                      <a:pt x="92" y="644"/>
                    </a:lnTo>
                    <a:lnTo>
                      <a:pt x="119" y="665"/>
                    </a:lnTo>
                    <a:lnTo>
                      <a:pt x="153" y="683"/>
                    </a:lnTo>
                    <a:lnTo>
                      <a:pt x="194" y="693"/>
                    </a:lnTo>
                    <a:lnTo>
                      <a:pt x="239" y="697"/>
                    </a:lnTo>
                    <a:lnTo>
                      <a:pt x="290" y="693"/>
                    </a:lnTo>
                    <a:lnTo>
                      <a:pt x="335" y="683"/>
                    </a:lnTo>
                    <a:lnTo>
                      <a:pt x="373" y="669"/>
                    </a:lnTo>
                    <a:lnTo>
                      <a:pt x="404" y="650"/>
                    </a:lnTo>
                    <a:lnTo>
                      <a:pt x="430" y="628"/>
                    </a:lnTo>
                    <a:lnTo>
                      <a:pt x="451" y="602"/>
                    </a:lnTo>
                    <a:lnTo>
                      <a:pt x="469" y="577"/>
                    </a:lnTo>
                    <a:lnTo>
                      <a:pt x="481" y="551"/>
                    </a:lnTo>
                    <a:lnTo>
                      <a:pt x="491" y="528"/>
                    </a:lnTo>
                    <a:lnTo>
                      <a:pt x="496" y="506"/>
                    </a:lnTo>
                    <a:lnTo>
                      <a:pt x="500" y="487"/>
                    </a:lnTo>
                    <a:lnTo>
                      <a:pt x="502" y="471"/>
                    </a:lnTo>
                    <a:lnTo>
                      <a:pt x="504" y="461"/>
                    </a:lnTo>
                    <a:lnTo>
                      <a:pt x="504" y="328"/>
                    </a:lnTo>
                    <a:close/>
                    <a:moveTo>
                      <a:pt x="310" y="0"/>
                    </a:moveTo>
                    <a:lnTo>
                      <a:pt x="345" y="2"/>
                    </a:lnTo>
                    <a:lnTo>
                      <a:pt x="379" y="4"/>
                    </a:lnTo>
                    <a:lnTo>
                      <a:pt x="414" y="11"/>
                    </a:lnTo>
                    <a:lnTo>
                      <a:pt x="447" y="21"/>
                    </a:lnTo>
                    <a:lnTo>
                      <a:pt x="477" y="35"/>
                    </a:lnTo>
                    <a:lnTo>
                      <a:pt x="504" y="55"/>
                    </a:lnTo>
                    <a:lnTo>
                      <a:pt x="528" y="78"/>
                    </a:lnTo>
                    <a:lnTo>
                      <a:pt x="544" y="108"/>
                    </a:lnTo>
                    <a:lnTo>
                      <a:pt x="555" y="143"/>
                    </a:lnTo>
                    <a:lnTo>
                      <a:pt x="559" y="186"/>
                    </a:lnTo>
                    <a:lnTo>
                      <a:pt x="559" y="728"/>
                    </a:lnTo>
                    <a:lnTo>
                      <a:pt x="504" y="728"/>
                    </a:lnTo>
                    <a:lnTo>
                      <a:pt x="504" y="589"/>
                    </a:lnTo>
                    <a:lnTo>
                      <a:pt x="491" y="616"/>
                    </a:lnTo>
                    <a:lnTo>
                      <a:pt x="471" y="644"/>
                    </a:lnTo>
                    <a:lnTo>
                      <a:pt x="447" y="671"/>
                    </a:lnTo>
                    <a:lnTo>
                      <a:pt x="416" y="695"/>
                    </a:lnTo>
                    <a:lnTo>
                      <a:pt x="381" y="714"/>
                    </a:lnTo>
                    <a:lnTo>
                      <a:pt x="339" y="732"/>
                    </a:lnTo>
                    <a:lnTo>
                      <a:pt x="292" y="742"/>
                    </a:lnTo>
                    <a:lnTo>
                      <a:pt x="239" y="746"/>
                    </a:lnTo>
                    <a:lnTo>
                      <a:pt x="184" y="742"/>
                    </a:lnTo>
                    <a:lnTo>
                      <a:pt x="135" y="732"/>
                    </a:lnTo>
                    <a:lnTo>
                      <a:pt x="94" y="716"/>
                    </a:lnTo>
                    <a:lnTo>
                      <a:pt x="60" y="695"/>
                    </a:lnTo>
                    <a:lnTo>
                      <a:pt x="35" y="665"/>
                    </a:lnTo>
                    <a:lnTo>
                      <a:pt x="15" y="630"/>
                    </a:lnTo>
                    <a:lnTo>
                      <a:pt x="3" y="591"/>
                    </a:lnTo>
                    <a:lnTo>
                      <a:pt x="0" y="544"/>
                    </a:lnTo>
                    <a:lnTo>
                      <a:pt x="3" y="498"/>
                    </a:lnTo>
                    <a:lnTo>
                      <a:pt x="15" y="457"/>
                    </a:lnTo>
                    <a:lnTo>
                      <a:pt x="37" y="424"/>
                    </a:lnTo>
                    <a:lnTo>
                      <a:pt x="64" y="394"/>
                    </a:lnTo>
                    <a:lnTo>
                      <a:pt x="102" y="371"/>
                    </a:lnTo>
                    <a:lnTo>
                      <a:pt x="147" y="353"/>
                    </a:lnTo>
                    <a:lnTo>
                      <a:pt x="200" y="341"/>
                    </a:lnTo>
                    <a:lnTo>
                      <a:pt x="263" y="333"/>
                    </a:lnTo>
                    <a:lnTo>
                      <a:pt x="326" y="328"/>
                    </a:lnTo>
                    <a:lnTo>
                      <a:pt x="377" y="322"/>
                    </a:lnTo>
                    <a:lnTo>
                      <a:pt x="418" y="316"/>
                    </a:lnTo>
                    <a:lnTo>
                      <a:pt x="449" y="306"/>
                    </a:lnTo>
                    <a:lnTo>
                      <a:pt x="471" y="296"/>
                    </a:lnTo>
                    <a:lnTo>
                      <a:pt x="487" y="282"/>
                    </a:lnTo>
                    <a:lnTo>
                      <a:pt x="496" y="265"/>
                    </a:lnTo>
                    <a:lnTo>
                      <a:pt x="502" y="243"/>
                    </a:lnTo>
                    <a:lnTo>
                      <a:pt x="504" y="218"/>
                    </a:lnTo>
                    <a:lnTo>
                      <a:pt x="504" y="186"/>
                    </a:lnTo>
                    <a:lnTo>
                      <a:pt x="502" y="174"/>
                    </a:lnTo>
                    <a:lnTo>
                      <a:pt x="500" y="161"/>
                    </a:lnTo>
                    <a:lnTo>
                      <a:pt x="493" y="143"/>
                    </a:lnTo>
                    <a:lnTo>
                      <a:pt x="483" y="125"/>
                    </a:lnTo>
                    <a:lnTo>
                      <a:pt x="467" y="106"/>
                    </a:lnTo>
                    <a:lnTo>
                      <a:pt x="447" y="88"/>
                    </a:lnTo>
                    <a:lnTo>
                      <a:pt x="424" y="72"/>
                    </a:lnTo>
                    <a:lnTo>
                      <a:pt x="392" y="61"/>
                    </a:lnTo>
                    <a:lnTo>
                      <a:pt x="355" y="53"/>
                    </a:lnTo>
                    <a:lnTo>
                      <a:pt x="310" y="49"/>
                    </a:lnTo>
                    <a:lnTo>
                      <a:pt x="257" y="53"/>
                    </a:lnTo>
                    <a:lnTo>
                      <a:pt x="210" y="64"/>
                    </a:lnTo>
                    <a:lnTo>
                      <a:pt x="170" y="84"/>
                    </a:lnTo>
                    <a:lnTo>
                      <a:pt x="139" y="112"/>
                    </a:lnTo>
                    <a:lnTo>
                      <a:pt x="115" y="147"/>
                    </a:lnTo>
                    <a:lnTo>
                      <a:pt x="100" y="188"/>
                    </a:lnTo>
                    <a:lnTo>
                      <a:pt x="92" y="235"/>
                    </a:lnTo>
                    <a:lnTo>
                      <a:pt x="92" y="237"/>
                    </a:lnTo>
                    <a:lnTo>
                      <a:pt x="37" y="237"/>
                    </a:lnTo>
                    <a:lnTo>
                      <a:pt x="37" y="235"/>
                    </a:lnTo>
                    <a:lnTo>
                      <a:pt x="45" y="180"/>
                    </a:lnTo>
                    <a:lnTo>
                      <a:pt x="58" y="133"/>
                    </a:lnTo>
                    <a:lnTo>
                      <a:pt x="82" y="94"/>
                    </a:lnTo>
                    <a:lnTo>
                      <a:pt x="111" y="61"/>
                    </a:lnTo>
                    <a:lnTo>
                      <a:pt x="149" y="33"/>
                    </a:lnTo>
                    <a:lnTo>
                      <a:pt x="196" y="15"/>
                    </a:lnTo>
                    <a:lnTo>
                      <a:pt x="249" y="4"/>
                    </a:lnTo>
                    <a:lnTo>
                      <a:pt x="310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1200">
                  <a:solidFill>
                    <a:srgbClr val="000000"/>
                  </a:solidFill>
                  <a:latin typeface="Times New Roman" charset="0"/>
                  <a:ea typeface="+mn-ea"/>
                  <a:cs typeface="+mn-cs"/>
                </a:endParaRPr>
              </a:p>
            </p:txBody>
          </p:sp>
        </p:grp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rtl="0" fontAlgn="base">
        <a:spcBef>
          <a:spcPct val="0"/>
        </a:spcBef>
        <a:spcAft>
          <a:spcPct val="0"/>
        </a:spcAft>
        <a:defRPr sz="2800" b="1">
          <a:solidFill>
            <a:srgbClr val="000066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800" b="1">
          <a:solidFill>
            <a:srgbClr val="000066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2800" b="1">
          <a:solidFill>
            <a:srgbClr val="000066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2800" b="1">
          <a:solidFill>
            <a:srgbClr val="000066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2800" b="1">
          <a:solidFill>
            <a:srgbClr val="000066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rgbClr val="000066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rgbClr val="000066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rgbClr val="000066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rgbClr val="000066"/>
          </a:solidFill>
          <a:latin typeface="Arial" charset="0"/>
        </a:defRPr>
      </a:lvl9pPr>
    </p:titleStyle>
    <p:bodyStyle>
      <a:lvl1pPr marL="285750" indent="-285750" algn="l" rtl="0" fontAlgn="base">
        <a:spcBef>
          <a:spcPct val="0"/>
        </a:spcBef>
        <a:spcAft>
          <a:spcPct val="25000"/>
        </a:spcAft>
        <a:buClr>
          <a:schemeClr val="bg2"/>
        </a:buClr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25475" indent="-225425" algn="l" rtl="0" fontAlgn="base">
        <a:spcBef>
          <a:spcPct val="0"/>
        </a:spcBef>
        <a:spcAft>
          <a:spcPct val="25000"/>
        </a:spcAft>
        <a:buClr>
          <a:schemeClr val="bg2"/>
        </a:buClr>
        <a:buChar char="•"/>
        <a:defRPr sz="2000">
          <a:solidFill>
            <a:schemeClr val="tx1"/>
          </a:solidFill>
          <a:latin typeface="+mn-lt"/>
        </a:defRPr>
      </a:lvl2pPr>
      <a:lvl3pPr marL="901700" indent="-161925" algn="l" rtl="0" fontAlgn="base">
        <a:spcBef>
          <a:spcPct val="0"/>
        </a:spcBef>
        <a:spcAft>
          <a:spcPct val="25000"/>
        </a:spcAft>
        <a:buClr>
          <a:schemeClr val="bg2"/>
        </a:buClr>
        <a:buChar char="•"/>
        <a:defRPr>
          <a:solidFill>
            <a:schemeClr val="tx1"/>
          </a:solidFill>
          <a:latin typeface="+mn-lt"/>
        </a:defRPr>
      </a:lvl3pPr>
      <a:lvl4pPr marL="1196975" indent="-180975" algn="l" rtl="0" fontAlgn="base">
        <a:spcBef>
          <a:spcPct val="0"/>
        </a:spcBef>
        <a:spcAft>
          <a:spcPct val="25000"/>
        </a:spcAft>
        <a:buClr>
          <a:schemeClr val="bg2"/>
        </a:buClr>
        <a:buChar char="•"/>
        <a:defRPr sz="1600">
          <a:solidFill>
            <a:schemeClr val="tx1"/>
          </a:solidFill>
          <a:latin typeface="+mn-lt"/>
        </a:defRPr>
      </a:lvl4pPr>
      <a:lvl5pPr marL="1490663" indent="-179388" algn="l" rtl="0" fontAlgn="base">
        <a:spcBef>
          <a:spcPct val="0"/>
        </a:spcBef>
        <a:spcAft>
          <a:spcPct val="25000"/>
        </a:spcAft>
        <a:buClr>
          <a:schemeClr val="bg2"/>
        </a:buClr>
        <a:buChar char="•"/>
        <a:defRPr sz="1400">
          <a:solidFill>
            <a:schemeClr val="tx1"/>
          </a:solidFill>
          <a:latin typeface="+mn-lt"/>
        </a:defRPr>
      </a:lvl5pPr>
      <a:lvl6pPr marL="1947863" indent="-179388" algn="l" rtl="0" fontAlgn="base">
        <a:spcBef>
          <a:spcPct val="0"/>
        </a:spcBef>
        <a:spcAft>
          <a:spcPct val="25000"/>
        </a:spcAft>
        <a:buClr>
          <a:schemeClr val="bg2"/>
        </a:buClr>
        <a:buChar char="•"/>
        <a:defRPr sz="1400">
          <a:solidFill>
            <a:schemeClr val="tx1"/>
          </a:solidFill>
          <a:latin typeface="+mn-lt"/>
        </a:defRPr>
      </a:lvl6pPr>
      <a:lvl7pPr marL="2405063" indent="-179388" algn="l" rtl="0" fontAlgn="base">
        <a:spcBef>
          <a:spcPct val="0"/>
        </a:spcBef>
        <a:spcAft>
          <a:spcPct val="25000"/>
        </a:spcAft>
        <a:buClr>
          <a:schemeClr val="bg2"/>
        </a:buClr>
        <a:buChar char="•"/>
        <a:defRPr sz="1400">
          <a:solidFill>
            <a:schemeClr val="tx1"/>
          </a:solidFill>
          <a:latin typeface="+mn-lt"/>
        </a:defRPr>
      </a:lvl7pPr>
      <a:lvl8pPr marL="2862263" indent="-179388" algn="l" rtl="0" fontAlgn="base">
        <a:spcBef>
          <a:spcPct val="0"/>
        </a:spcBef>
        <a:spcAft>
          <a:spcPct val="25000"/>
        </a:spcAft>
        <a:buClr>
          <a:schemeClr val="bg2"/>
        </a:buClr>
        <a:buChar char="•"/>
        <a:defRPr sz="1400">
          <a:solidFill>
            <a:schemeClr val="tx1"/>
          </a:solidFill>
          <a:latin typeface="+mn-lt"/>
        </a:defRPr>
      </a:lvl8pPr>
      <a:lvl9pPr marL="3319463" indent="-179388" algn="l" rtl="0" fontAlgn="base">
        <a:spcBef>
          <a:spcPct val="0"/>
        </a:spcBef>
        <a:spcAft>
          <a:spcPct val="25000"/>
        </a:spcAft>
        <a:buClr>
          <a:schemeClr val="bg2"/>
        </a:buClr>
        <a:buChar char="•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ysears.com/register" TargetMode="Externa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93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342901" y="5074394"/>
            <a:ext cx="6166247" cy="492443"/>
          </a:xfrm>
        </p:spPr>
        <p:txBody>
          <a:bodyPr/>
          <a:lstStyle/>
          <a:p>
            <a:r>
              <a:rPr lang="en-US" dirty="0" smtClean="0"/>
              <a:t>Communities Trigger Emails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297202" y="5874080"/>
            <a:ext cx="42017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>
                <a:latin typeface="+mj-lt"/>
              </a:rPr>
              <a:t>Community Migration 2012 </a:t>
            </a:r>
            <a:endParaRPr lang="en-US" b="1" i="1" dirty="0">
              <a:latin typeface="+mj-lt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126507" y="7646634"/>
            <a:ext cx="6731493" cy="149736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pic>
        <p:nvPicPr>
          <p:cNvPr id="240642" name="Picture 2" descr="C:\Documents and Settings\jjohan6\Desktop\MYSEARS LOGOS\community-logos-sat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56242" y="8335596"/>
            <a:ext cx="4135437" cy="444500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4337017" y="6471954"/>
            <a:ext cx="19543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 smtClean="0">
                <a:latin typeface="+mj-lt"/>
              </a:rPr>
              <a:t>Jillian Johannson</a:t>
            </a:r>
          </a:p>
          <a:p>
            <a:r>
              <a:rPr lang="en-US" sz="1800" i="1" dirty="0" smtClean="0">
                <a:latin typeface="+mj-lt"/>
              </a:rPr>
              <a:t>Casey Goddard</a:t>
            </a:r>
          </a:p>
          <a:p>
            <a:r>
              <a:rPr lang="en-US" sz="1800" i="1" dirty="0" smtClean="0">
                <a:latin typeface="+mj-lt"/>
              </a:rPr>
              <a:t>Judy Massuda</a:t>
            </a:r>
            <a:endParaRPr lang="en-US" sz="1800" i="1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auto">
          <a:xfrm>
            <a:off x="152400" y="703385"/>
            <a:ext cx="6529754" cy="118403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3784" y="114290"/>
            <a:ext cx="6318647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1" kern="0" dirty="0" smtClean="0">
                <a:solidFill>
                  <a:srgbClr val="000066"/>
                </a:solidFill>
                <a:latin typeface="Calibri" pitchFamily="34" charset="0"/>
                <a:ea typeface="+mj-ea"/>
                <a:cs typeface="+mj-cs"/>
              </a:rPr>
              <a:t>Network Answer Email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- </a:t>
            </a:r>
            <a:r>
              <a:rPr kumimoji="0" lang="en-US" sz="1800" b="1" i="0" u="sng" strike="noStrike" kern="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Sample ONLY</a:t>
            </a:r>
            <a:endParaRPr kumimoji="0" lang="en-US" sz="1800" b="1" i="0" u="sng" strike="noStrike" kern="0" cap="none" spc="0" normalizeH="0" baseline="0" noProof="0" dirty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pic>
        <p:nvPicPr>
          <p:cNvPr id="240642" name="Picture 2"/>
          <p:cNvPicPr>
            <a:picLocks noChangeAspect="1" noChangeArrowheads="1"/>
          </p:cNvPicPr>
          <p:nvPr/>
        </p:nvPicPr>
        <p:blipFill>
          <a:blip r:embed="rId2" cstate="print"/>
          <a:srcRect l="25476" t="15543" r="26579" b="27284"/>
          <a:stretch>
            <a:fillRect/>
          </a:stretch>
        </p:blipFill>
        <p:spPr bwMode="auto">
          <a:xfrm>
            <a:off x="410309" y="800877"/>
            <a:ext cx="5845496" cy="5576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 bwMode="auto">
          <a:xfrm>
            <a:off x="211015" y="7620000"/>
            <a:ext cx="6494585" cy="150055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126507" y="7646634"/>
            <a:ext cx="6731493" cy="149736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067" y="723454"/>
            <a:ext cx="6318647" cy="276999"/>
          </a:xfrm>
        </p:spPr>
        <p:txBody>
          <a:bodyPr/>
          <a:lstStyle/>
          <a:p>
            <a:r>
              <a:rPr lang="en-US" sz="1800" dirty="0" smtClean="0"/>
              <a:t>Communities Trigger Emails</a:t>
            </a:r>
            <a:endParaRPr lang="en-US" sz="1800" dirty="0"/>
          </a:p>
        </p:txBody>
      </p:sp>
      <p:sp>
        <p:nvSpPr>
          <p:cNvPr id="7" name="TextBox 6"/>
          <p:cNvSpPr txBox="1"/>
          <p:nvPr/>
        </p:nvSpPr>
        <p:spPr>
          <a:xfrm>
            <a:off x="234463" y="1500554"/>
            <a:ext cx="637735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600" dirty="0" smtClean="0">
                <a:latin typeface="Calibri" pitchFamily="34" charset="0"/>
              </a:rPr>
              <a:t> </a:t>
            </a:r>
            <a:r>
              <a:rPr lang="en-US" sz="1600" b="1" dirty="0" smtClean="0">
                <a:latin typeface="Calibri" pitchFamily="34" charset="0"/>
              </a:rPr>
              <a:t>Welcome Email </a:t>
            </a:r>
            <a:r>
              <a:rPr lang="en-US" sz="1600" dirty="0" smtClean="0">
                <a:latin typeface="Calibri" pitchFamily="34" charset="0"/>
              </a:rPr>
              <a:t>- The new member receives this email after joining the community platform (ex. </a:t>
            </a:r>
            <a:r>
              <a:rPr lang="en-US" sz="1600" dirty="0" smtClean="0">
                <a:latin typeface="Calibri" pitchFamily="34" charset="0"/>
                <a:hlinkClick r:id="rId2"/>
              </a:rPr>
              <a:t>https://www.mysears.com/register</a:t>
            </a:r>
            <a:r>
              <a:rPr lang="en-US" sz="1600" dirty="0" smtClean="0">
                <a:latin typeface="Calibri" pitchFamily="34" charset="0"/>
              </a:rPr>
              <a:t>).</a:t>
            </a:r>
          </a:p>
          <a:p>
            <a:pPr>
              <a:buFont typeface="Arial" pitchFamily="34" charset="0"/>
              <a:buChar char="•"/>
            </a:pPr>
            <a:endParaRPr lang="en-US" sz="1600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1600" dirty="0" smtClean="0">
                <a:latin typeface="Calibri" pitchFamily="34" charset="0"/>
              </a:rPr>
              <a:t> </a:t>
            </a:r>
            <a:r>
              <a:rPr lang="en-US" sz="1600" b="1" dirty="0" smtClean="0">
                <a:latin typeface="Calibri" pitchFamily="34" charset="0"/>
              </a:rPr>
              <a:t>Discussion Post Email </a:t>
            </a:r>
            <a:r>
              <a:rPr lang="en-US" sz="1600" dirty="0" smtClean="0">
                <a:latin typeface="Calibri" pitchFamily="34" charset="0"/>
              </a:rPr>
              <a:t>-  The community member will receive this email if someone on the community response to their original discussion post.</a:t>
            </a:r>
          </a:p>
          <a:p>
            <a:endParaRPr lang="en-US" sz="1600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1600" dirty="0" smtClean="0">
                <a:latin typeface="Calibri" pitchFamily="34" charset="0"/>
              </a:rPr>
              <a:t> </a:t>
            </a:r>
            <a:r>
              <a:rPr lang="en-US" sz="1600" b="1" dirty="0" smtClean="0">
                <a:latin typeface="Calibri" pitchFamily="34" charset="0"/>
              </a:rPr>
              <a:t>General Promotional Email </a:t>
            </a:r>
            <a:r>
              <a:rPr lang="en-US" sz="1600" dirty="0" smtClean="0">
                <a:latin typeface="Calibri" pitchFamily="34" charset="0"/>
              </a:rPr>
              <a:t>- All members of the community receive this email on when there is major promotion being launched.  The cadence is decided by the Community managers.</a:t>
            </a:r>
          </a:p>
          <a:p>
            <a:pPr>
              <a:buFont typeface="Arial" pitchFamily="34" charset="0"/>
              <a:buChar char="•"/>
            </a:pPr>
            <a:endParaRPr lang="en-US" sz="1600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1600" dirty="0" smtClean="0">
                <a:latin typeface="Calibri" pitchFamily="34" charset="0"/>
              </a:rPr>
              <a:t> </a:t>
            </a:r>
            <a:r>
              <a:rPr lang="en-US" sz="1600" b="1" dirty="0" smtClean="0">
                <a:latin typeface="Calibri" pitchFamily="34" charset="0"/>
              </a:rPr>
              <a:t>Answer Network Email </a:t>
            </a:r>
            <a:r>
              <a:rPr lang="en-US" sz="1600" dirty="0" smtClean="0">
                <a:latin typeface="Calibri" pitchFamily="34" charset="0"/>
              </a:rPr>
              <a:t>- The member will receive this email when someone opts in to help answer their questions in a particular category.  </a:t>
            </a:r>
          </a:p>
          <a:p>
            <a:pPr>
              <a:buFont typeface="Arial" pitchFamily="34" charset="0"/>
              <a:buChar char="•"/>
            </a:pPr>
            <a:endParaRPr lang="en-US" sz="1600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endParaRPr lang="en-US" sz="1600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 bwMode="auto">
          <a:xfrm>
            <a:off x="0" y="691662"/>
            <a:ext cx="6858000" cy="94956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399362" name="Rectangle 2"/>
          <p:cNvSpPr>
            <a:spLocks noGrp="1" noChangeArrowheads="1"/>
          </p:cNvSpPr>
          <p:nvPr>
            <p:ph type="title"/>
          </p:nvPr>
        </p:nvSpPr>
        <p:spPr>
          <a:xfrm>
            <a:off x="386129" y="184192"/>
            <a:ext cx="6318647" cy="276999"/>
          </a:xfrm>
        </p:spPr>
        <p:txBody>
          <a:bodyPr/>
          <a:lstStyle/>
          <a:p>
            <a:r>
              <a:rPr lang="en-US" sz="1800" dirty="0" smtClean="0"/>
              <a:t>Welcome Email Wireframe</a:t>
            </a:r>
            <a:endParaRPr lang="en-US" sz="1800" dirty="0"/>
          </a:p>
        </p:txBody>
      </p:sp>
      <p:sp>
        <p:nvSpPr>
          <p:cNvPr id="5" name="Rectangle 4"/>
          <p:cNvSpPr/>
          <p:nvPr/>
        </p:nvSpPr>
        <p:spPr bwMode="auto">
          <a:xfrm>
            <a:off x="126507" y="7646634"/>
            <a:ext cx="6731493" cy="149736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63421" y="515808"/>
            <a:ext cx="6271839" cy="8405454"/>
          </a:xfrm>
          <a:prstGeom prst="rect">
            <a:avLst/>
          </a:prstGeom>
          <a:solidFill>
            <a:srgbClr val="3366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39620" y="638898"/>
            <a:ext cx="6078409" cy="609600"/>
          </a:xfrm>
          <a:prstGeom prst="rect">
            <a:avLst/>
          </a:prstGeom>
          <a:solidFill>
            <a:srgbClr val="33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Header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451344" y="1308284"/>
            <a:ext cx="6066685" cy="391561"/>
          </a:xfrm>
          <a:prstGeom prst="rect">
            <a:avLst/>
          </a:prstGeom>
          <a:solidFill>
            <a:srgbClr val="33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Navigation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433754" y="1769003"/>
            <a:ext cx="6119446" cy="2380966"/>
          </a:xfrm>
          <a:prstGeom prst="rect">
            <a:avLst/>
          </a:prstGeom>
          <a:solidFill>
            <a:srgbClr val="33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  Dear </a:t>
            </a:r>
            <a:r>
              <a:rPr lang="en-US" u="sng" dirty="0" smtClean="0"/>
              <a:t>Casey</a:t>
            </a:r>
            <a:r>
              <a:rPr lang="en-US" dirty="0" smtClean="0"/>
              <a:t>,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		    Body copy</a:t>
            </a:r>
          </a:p>
          <a:p>
            <a:endParaRPr lang="en-US" dirty="0" smtClean="0"/>
          </a:p>
        </p:txBody>
      </p:sp>
      <p:sp>
        <p:nvSpPr>
          <p:cNvPr id="24" name="Rectangle 23"/>
          <p:cNvSpPr/>
          <p:nvPr/>
        </p:nvSpPr>
        <p:spPr>
          <a:xfrm>
            <a:off x="427899" y="4237878"/>
            <a:ext cx="6153510" cy="381011"/>
          </a:xfrm>
          <a:prstGeom prst="rect">
            <a:avLst/>
          </a:prstGeom>
          <a:solidFill>
            <a:srgbClr val="33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Link - </a:t>
            </a:r>
            <a:r>
              <a:rPr lang="en-US" sz="2000" u="sng" dirty="0" smtClean="0"/>
              <a:t>Join the Discussion</a:t>
            </a:r>
            <a:endParaRPr lang="en-US" sz="2000" u="sng" dirty="0"/>
          </a:p>
        </p:txBody>
      </p:sp>
      <p:sp>
        <p:nvSpPr>
          <p:cNvPr id="25" name="Rectangle 24"/>
          <p:cNvSpPr/>
          <p:nvPr/>
        </p:nvSpPr>
        <p:spPr>
          <a:xfrm>
            <a:off x="405374" y="7123926"/>
            <a:ext cx="6131168" cy="468923"/>
          </a:xfrm>
          <a:prstGeom prst="rect">
            <a:avLst/>
          </a:prstGeom>
          <a:solidFill>
            <a:srgbClr val="33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Footer Copy</a:t>
            </a:r>
          </a:p>
        </p:txBody>
      </p:sp>
      <p:sp>
        <p:nvSpPr>
          <p:cNvPr id="27" name="Rectangle 26"/>
          <p:cNvSpPr/>
          <p:nvPr/>
        </p:nvSpPr>
        <p:spPr>
          <a:xfrm>
            <a:off x="4876800" y="722130"/>
            <a:ext cx="1547444" cy="391561"/>
          </a:xfrm>
          <a:prstGeom prst="rect">
            <a:avLst/>
          </a:prstGeom>
          <a:solidFill>
            <a:srgbClr val="33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Share Icons</a:t>
            </a:r>
            <a:endParaRPr lang="en-US" sz="1800" dirty="0"/>
          </a:p>
        </p:txBody>
      </p:sp>
      <p:sp>
        <p:nvSpPr>
          <p:cNvPr id="28" name="Rectangle 27"/>
          <p:cNvSpPr/>
          <p:nvPr/>
        </p:nvSpPr>
        <p:spPr>
          <a:xfrm>
            <a:off x="410309" y="7702061"/>
            <a:ext cx="6131168" cy="445478"/>
          </a:xfrm>
          <a:prstGeom prst="rect">
            <a:avLst/>
          </a:prstGeom>
          <a:solidFill>
            <a:srgbClr val="33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Footer Links</a:t>
            </a:r>
          </a:p>
        </p:txBody>
      </p:sp>
      <p:sp>
        <p:nvSpPr>
          <p:cNvPr id="29" name="Rectangle 28"/>
          <p:cNvSpPr/>
          <p:nvPr/>
        </p:nvSpPr>
        <p:spPr>
          <a:xfrm>
            <a:off x="433755" y="8247183"/>
            <a:ext cx="6131168" cy="621323"/>
          </a:xfrm>
          <a:prstGeom prst="rect">
            <a:avLst/>
          </a:prstGeom>
          <a:solidFill>
            <a:srgbClr val="33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Legal Disclosure / Unsubscribe Links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10309" y="4676317"/>
            <a:ext cx="6119446" cy="2357529"/>
          </a:xfrm>
          <a:prstGeom prst="rect">
            <a:avLst/>
          </a:prstGeom>
          <a:solidFill>
            <a:srgbClr val="33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  		</a:t>
            </a:r>
          </a:p>
          <a:p>
            <a:endParaRPr lang="en-US" dirty="0" smtClean="0"/>
          </a:p>
        </p:txBody>
      </p:sp>
      <p:sp>
        <p:nvSpPr>
          <p:cNvPr id="26" name="Rectangle 25"/>
          <p:cNvSpPr/>
          <p:nvPr/>
        </p:nvSpPr>
        <p:spPr>
          <a:xfrm>
            <a:off x="492371" y="5228480"/>
            <a:ext cx="2977661" cy="562719"/>
          </a:xfrm>
          <a:prstGeom prst="rect">
            <a:avLst/>
          </a:prstGeom>
          <a:solidFill>
            <a:srgbClr val="33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Copy </a:t>
            </a:r>
            <a:endParaRPr lang="en-US" sz="1800" dirty="0"/>
          </a:p>
        </p:txBody>
      </p:sp>
      <p:sp>
        <p:nvSpPr>
          <p:cNvPr id="30" name="Rectangle 29"/>
          <p:cNvSpPr/>
          <p:nvPr/>
        </p:nvSpPr>
        <p:spPr>
          <a:xfrm>
            <a:off x="480648" y="4724388"/>
            <a:ext cx="2989384" cy="433755"/>
          </a:xfrm>
          <a:prstGeom prst="rect">
            <a:avLst/>
          </a:prstGeom>
          <a:solidFill>
            <a:srgbClr val="33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Title</a:t>
            </a:r>
            <a:endParaRPr lang="en-US" sz="1800" dirty="0"/>
          </a:p>
        </p:txBody>
      </p:sp>
      <p:sp>
        <p:nvSpPr>
          <p:cNvPr id="31" name="Rectangle 30"/>
          <p:cNvSpPr/>
          <p:nvPr/>
        </p:nvSpPr>
        <p:spPr>
          <a:xfrm>
            <a:off x="588960" y="5861538"/>
            <a:ext cx="1099164" cy="973005"/>
          </a:xfrm>
          <a:prstGeom prst="rect">
            <a:avLst/>
          </a:prstGeom>
          <a:solidFill>
            <a:srgbClr val="33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Image</a:t>
            </a:r>
            <a:endParaRPr lang="en-US" sz="1800" dirty="0"/>
          </a:p>
        </p:txBody>
      </p:sp>
      <p:cxnSp>
        <p:nvCxnSpPr>
          <p:cNvPr id="32" name="Straight Connector 31"/>
          <p:cNvCxnSpPr/>
          <p:nvPr/>
        </p:nvCxnSpPr>
        <p:spPr bwMode="auto">
          <a:xfrm>
            <a:off x="598643" y="5876625"/>
            <a:ext cx="1084640" cy="93529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33" name="Rectangle 32"/>
          <p:cNvSpPr/>
          <p:nvPr/>
        </p:nvSpPr>
        <p:spPr>
          <a:xfrm>
            <a:off x="1746739" y="5856838"/>
            <a:ext cx="715108" cy="391561"/>
          </a:xfrm>
          <a:prstGeom prst="rect">
            <a:avLst/>
          </a:prstGeom>
          <a:solidFill>
            <a:srgbClr val="33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u="sng" dirty="0" smtClean="0"/>
              <a:t>Links</a:t>
            </a:r>
            <a:endParaRPr lang="en-US" sz="1400" b="1" u="sng" dirty="0"/>
          </a:p>
        </p:txBody>
      </p:sp>
      <p:sp>
        <p:nvSpPr>
          <p:cNvPr id="34" name="Rectangle 33"/>
          <p:cNvSpPr/>
          <p:nvPr/>
        </p:nvSpPr>
        <p:spPr>
          <a:xfrm>
            <a:off x="2605330" y="5873261"/>
            <a:ext cx="1099164" cy="973005"/>
          </a:xfrm>
          <a:prstGeom prst="rect">
            <a:avLst/>
          </a:prstGeom>
          <a:solidFill>
            <a:srgbClr val="33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Image</a:t>
            </a:r>
            <a:endParaRPr lang="en-US" sz="1800" dirty="0"/>
          </a:p>
        </p:txBody>
      </p:sp>
      <p:sp>
        <p:nvSpPr>
          <p:cNvPr id="35" name="Rectangle 34"/>
          <p:cNvSpPr/>
          <p:nvPr/>
        </p:nvSpPr>
        <p:spPr>
          <a:xfrm>
            <a:off x="3763108" y="5880284"/>
            <a:ext cx="715108" cy="391561"/>
          </a:xfrm>
          <a:prstGeom prst="rect">
            <a:avLst/>
          </a:prstGeom>
          <a:solidFill>
            <a:srgbClr val="33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u="sng" dirty="0" smtClean="0"/>
              <a:t>Links</a:t>
            </a:r>
            <a:endParaRPr lang="en-US" sz="1400" b="1" u="sng" dirty="0"/>
          </a:p>
        </p:txBody>
      </p:sp>
      <p:sp>
        <p:nvSpPr>
          <p:cNvPr id="36" name="Rectangle 35"/>
          <p:cNvSpPr/>
          <p:nvPr/>
        </p:nvSpPr>
        <p:spPr>
          <a:xfrm>
            <a:off x="5720862" y="5880284"/>
            <a:ext cx="715108" cy="391561"/>
          </a:xfrm>
          <a:prstGeom prst="rect">
            <a:avLst/>
          </a:prstGeom>
          <a:solidFill>
            <a:srgbClr val="33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u="sng" dirty="0" smtClean="0"/>
              <a:t>Links</a:t>
            </a:r>
            <a:endParaRPr lang="en-US" sz="1400" b="1" u="sng" dirty="0"/>
          </a:p>
        </p:txBody>
      </p:sp>
      <p:sp>
        <p:nvSpPr>
          <p:cNvPr id="37" name="Rectangle 36"/>
          <p:cNvSpPr/>
          <p:nvPr/>
        </p:nvSpPr>
        <p:spPr>
          <a:xfrm>
            <a:off x="4551349" y="5873262"/>
            <a:ext cx="1099164" cy="973005"/>
          </a:xfrm>
          <a:prstGeom prst="rect">
            <a:avLst/>
          </a:prstGeom>
          <a:solidFill>
            <a:srgbClr val="33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Image</a:t>
            </a:r>
            <a:endParaRPr lang="en-US" sz="1800" dirty="0"/>
          </a:p>
        </p:txBody>
      </p:sp>
      <p:cxnSp>
        <p:nvCxnSpPr>
          <p:cNvPr id="38" name="Straight Connector 37"/>
          <p:cNvCxnSpPr/>
          <p:nvPr/>
        </p:nvCxnSpPr>
        <p:spPr bwMode="auto">
          <a:xfrm flipV="1">
            <a:off x="586154" y="5884985"/>
            <a:ext cx="1066800" cy="92612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Straight Connector 40"/>
          <p:cNvCxnSpPr/>
          <p:nvPr/>
        </p:nvCxnSpPr>
        <p:spPr bwMode="auto">
          <a:xfrm>
            <a:off x="2603277" y="5900072"/>
            <a:ext cx="1084640" cy="93529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Straight Connector 41"/>
          <p:cNvCxnSpPr/>
          <p:nvPr/>
        </p:nvCxnSpPr>
        <p:spPr bwMode="auto">
          <a:xfrm flipV="1">
            <a:off x="2590788" y="5908432"/>
            <a:ext cx="1066800" cy="92612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Straight Connector 42"/>
          <p:cNvCxnSpPr/>
          <p:nvPr/>
        </p:nvCxnSpPr>
        <p:spPr bwMode="auto">
          <a:xfrm>
            <a:off x="4572741" y="5923518"/>
            <a:ext cx="1084640" cy="93529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44" name="Straight Connector 43"/>
          <p:cNvCxnSpPr/>
          <p:nvPr/>
        </p:nvCxnSpPr>
        <p:spPr bwMode="auto">
          <a:xfrm flipV="1">
            <a:off x="4560252" y="5931878"/>
            <a:ext cx="1066800" cy="92612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62" name="Rectangle 2"/>
          <p:cNvSpPr>
            <a:spLocks noGrp="1" noChangeArrowheads="1"/>
          </p:cNvSpPr>
          <p:nvPr>
            <p:ph type="title"/>
          </p:nvPr>
        </p:nvSpPr>
        <p:spPr>
          <a:xfrm>
            <a:off x="93784" y="43952"/>
            <a:ext cx="6318647" cy="276999"/>
          </a:xfrm>
        </p:spPr>
        <p:txBody>
          <a:bodyPr/>
          <a:lstStyle/>
          <a:p>
            <a:r>
              <a:rPr lang="en-US" sz="1800" dirty="0" smtClean="0">
                <a:latin typeface="Calibri" pitchFamily="34" charset="0"/>
              </a:rPr>
              <a:t>Welcome Email </a:t>
            </a:r>
            <a:r>
              <a:rPr lang="en-US" sz="1800" b="0" dirty="0" smtClean="0">
                <a:latin typeface="Calibri" pitchFamily="34" charset="0"/>
              </a:rPr>
              <a:t>- </a:t>
            </a:r>
            <a:r>
              <a:rPr lang="en-US" sz="1800" u="sng" dirty="0" smtClean="0">
                <a:latin typeface="Calibri" pitchFamily="34" charset="0"/>
              </a:rPr>
              <a:t>Sample ONLY</a:t>
            </a:r>
            <a:endParaRPr lang="en-US" sz="1800" u="sng" dirty="0">
              <a:latin typeface="Calibri" pitchFamily="34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126507" y="7646634"/>
            <a:ext cx="6731493" cy="149736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9525" y="569559"/>
            <a:ext cx="6731493" cy="149736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pic>
        <p:nvPicPr>
          <p:cNvPr id="241668" name="Picture 4"/>
          <p:cNvPicPr>
            <a:picLocks noChangeAspect="1" noChangeArrowheads="1"/>
          </p:cNvPicPr>
          <p:nvPr/>
        </p:nvPicPr>
        <p:blipFill>
          <a:blip r:embed="rId2" cstate="print"/>
          <a:srcRect l="939" t="665" r="1172" b="87308"/>
          <a:stretch>
            <a:fillRect/>
          </a:stretch>
        </p:blipFill>
        <p:spPr bwMode="auto">
          <a:xfrm>
            <a:off x="1" y="358798"/>
            <a:ext cx="6858000" cy="1188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 l="30870" t="26057" r="32716" b="7375"/>
          <a:stretch>
            <a:fillRect/>
          </a:stretch>
        </p:blipFill>
        <p:spPr bwMode="auto">
          <a:xfrm>
            <a:off x="1207477" y="1668495"/>
            <a:ext cx="4478215" cy="65493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" name="Picture 4"/>
          <p:cNvPicPr>
            <a:picLocks noChangeAspect="1" noChangeArrowheads="1"/>
          </p:cNvPicPr>
          <p:nvPr/>
        </p:nvPicPr>
        <p:blipFill>
          <a:blip r:embed="rId2" cstate="print"/>
          <a:srcRect l="939" t="4152" r="83165" b="23732"/>
          <a:stretch>
            <a:fillRect/>
          </a:stretch>
        </p:blipFill>
        <p:spPr bwMode="auto">
          <a:xfrm>
            <a:off x="0" y="1488831"/>
            <a:ext cx="1113691" cy="85695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2" name="Picture 4"/>
          <p:cNvPicPr>
            <a:picLocks noChangeAspect="1" noChangeArrowheads="1"/>
          </p:cNvPicPr>
          <p:nvPr/>
        </p:nvPicPr>
        <p:blipFill>
          <a:blip r:embed="rId2" cstate="print"/>
          <a:srcRect l="939" t="4152" r="83165" b="23732"/>
          <a:stretch>
            <a:fillRect/>
          </a:stretch>
        </p:blipFill>
        <p:spPr bwMode="auto">
          <a:xfrm>
            <a:off x="5744309" y="1488831"/>
            <a:ext cx="1113691" cy="85695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41672" name="Picture 8"/>
          <p:cNvPicPr>
            <a:picLocks noChangeAspect="1" noChangeArrowheads="1"/>
          </p:cNvPicPr>
          <p:nvPr/>
        </p:nvPicPr>
        <p:blipFill>
          <a:blip r:embed="rId2" cstate="print"/>
          <a:srcRect l="17857" t="79178" r="17129" b="3332"/>
          <a:stretch>
            <a:fillRect/>
          </a:stretch>
        </p:blipFill>
        <p:spPr bwMode="auto">
          <a:xfrm>
            <a:off x="1090247" y="8264769"/>
            <a:ext cx="4731722" cy="17957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708052"/>
            <a:ext cx="6348413" cy="369332"/>
          </a:xfrm>
        </p:spPr>
        <p:txBody>
          <a:bodyPr/>
          <a:lstStyle/>
          <a:p>
            <a:r>
              <a:rPr lang="en-US" sz="2400" dirty="0" smtClean="0"/>
              <a:t>New Discussion Email</a:t>
            </a:r>
            <a:endParaRPr lang="en-US" sz="2400" dirty="0"/>
          </a:p>
        </p:txBody>
      </p:sp>
      <p:sp>
        <p:nvSpPr>
          <p:cNvPr id="4" name="Rectangle 3"/>
          <p:cNvSpPr/>
          <p:nvPr/>
        </p:nvSpPr>
        <p:spPr bwMode="auto">
          <a:xfrm>
            <a:off x="126507" y="7646634"/>
            <a:ext cx="6731493" cy="149736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199292" y="293077"/>
            <a:ext cx="6506308" cy="143021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386129" y="184192"/>
            <a:ext cx="6318647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Discussion Post Email Wireframe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51081" y="514882"/>
            <a:ext cx="6271839" cy="8170992"/>
          </a:xfrm>
          <a:prstGeom prst="rect">
            <a:avLst/>
          </a:prstGeom>
          <a:solidFill>
            <a:srgbClr val="3366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39620" y="638898"/>
            <a:ext cx="6078409" cy="609600"/>
          </a:xfrm>
          <a:prstGeom prst="rect">
            <a:avLst/>
          </a:prstGeom>
          <a:solidFill>
            <a:srgbClr val="33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Header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51344" y="1308284"/>
            <a:ext cx="6066685" cy="391561"/>
          </a:xfrm>
          <a:prstGeom prst="rect">
            <a:avLst/>
          </a:prstGeom>
          <a:solidFill>
            <a:srgbClr val="33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Navigation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33754" y="1769003"/>
            <a:ext cx="6119446" cy="3115818"/>
          </a:xfrm>
          <a:prstGeom prst="rect">
            <a:avLst/>
          </a:prstGeom>
          <a:solidFill>
            <a:srgbClr val="33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  </a:t>
            </a:r>
          </a:p>
          <a:p>
            <a:r>
              <a:rPr lang="en-US" dirty="0" smtClean="0"/>
              <a:t>  Title - Discussion Update</a:t>
            </a:r>
          </a:p>
          <a:p>
            <a:r>
              <a:rPr lang="en-US" dirty="0" smtClean="0"/>
              <a:t>	    </a:t>
            </a:r>
          </a:p>
          <a:p>
            <a:r>
              <a:rPr lang="en-US" sz="1600" dirty="0" smtClean="0"/>
              <a:t>		Latest post in [</a:t>
            </a:r>
            <a:r>
              <a:rPr lang="en-US" sz="1600" b="1" u="sng" dirty="0" smtClean="0"/>
              <a:t>Discussion Topic</a:t>
            </a:r>
            <a:r>
              <a:rPr lang="en-US" sz="1600" u="sng" dirty="0" smtClean="0"/>
              <a:t>]</a:t>
            </a:r>
          </a:p>
          <a:p>
            <a:r>
              <a:rPr lang="en-US" dirty="0" smtClean="0"/>
              <a:t>     </a:t>
            </a:r>
            <a:r>
              <a:rPr lang="en-US" sz="1600" dirty="0" smtClean="0"/>
              <a:t>[</a:t>
            </a:r>
            <a:r>
              <a:rPr lang="en-US" sz="1600" b="1" u="sng" dirty="0" smtClean="0"/>
              <a:t>Users Name</a:t>
            </a:r>
            <a:r>
              <a:rPr lang="en-US" sz="1600" dirty="0" smtClean="0"/>
              <a:t>] responded on Month, Date, Year</a:t>
            </a:r>
            <a:endParaRPr lang="en-US" sz="1600" dirty="0"/>
          </a:p>
          <a:p>
            <a:r>
              <a:rPr lang="en-US" dirty="0" smtClean="0"/>
              <a:t>		    </a:t>
            </a:r>
          </a:p>
          <a:p>
            <a:r>
              <a:rPr lang="en-US" dirty="0" smtClean="0"/>
              <a:t>		    Body copy</a:t>
            </a:r>
          </a:p>
          <a:p>
            <a:endParaRPr lang="en-US" dirty="0" smtClean="0"/>
          </a:p>
        </p:txBody>
      </p:sp>
      <p:sp>
        <p:nvSpPr>
          <p:cNvPr id="15" name="Rectangle 14"/>
          <p:cNvSpPr/>
          <p:nvPr/>
        </p:nvSpPr>
        <p:spPr>
          <a:xfrm>
            <a:off x="2141621" y="4957009"/>
            <a:ext cx="3019926" cy="685801"/>
          </a:xfrm>
          <a:prstGeom prst="rect">
            <a:avLst/>
          </a:prstGeom>
          <a:solidFill>
            <a:srgbClr val="33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dirty="0" smtClean="0"/>
              <a:t>Button </a:t>
            </a:r>
            <a:r>
              <a:rPr lang="en-US" sz="2000" u="sng" dirty="0" smtClean="0"/>
              <a:t>Reply Now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876800" y="722130"/>
            <a:ext cx="1547444" cy="391561"/>
          </a:xfrm>
          <a:prstGeom prst="rect">
            <a:avLst/>
          </a:prstGeom>
          <a:solidFill>
            <a:srgbClr val="33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Share Icons</a:t>
            </a:r>
            <a:endParaRPr lang="en-US" sz="1800" dirty="0"/>
          </a:p>
        </p:txBody>
      </p:sp>
      <p:sp>
        <p:nvSpPr>
          <p:cNvPr id="18" name="Rectangle 17"/>
          <p:cNvSpPr/>
          <p:nvPr/>
        </p:nvSpPr>
        <p:spPr>
          <a:xfrm>
            <a:off x="2731477" y="5785323"/>
            <a:ext cx="3774831" cy="357570"/>
          </a:xfrm>
          <a:prstGeom prst="rect">
            <a:avLst/>
          </a:prstGeom>
          <a:solidFill>
            <a:srgbClr val="33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b="1" u="sng" dirty="0" smtClean="0"/>
              <a:t>View all topics in [Discussion Topic</a:t>
            </a:r>
            <a:r>
              <a:rPr lang="en-US" sz="1400" u="sng" dirty="0" smtClean="0"/>
              <a:t>] &gt;&gt;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10309" y="7139354"/>
            <a:ext cx="6131168" cy="844062"/>
          </a:xfrm>
          <a:prstGeom prst="rect">
            <a:avLst/>
          </a:prstGeom>
          <a:solidFill>
            <a:srgbClr val="33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>Footer Links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422032" y="8030308"/>
            <a:ext cx="6131168" cy="621323"/>
          </a:xfrm>
          <a:prstGeom prst="rect">
            <a:avLst/>
          </a:prstGeom>
          <a:solidFill>
            <a:srgbClr val="33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Legal Disclosure / Unsubscribe Links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Category Digest Email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 bwMode="auto">
          <a:xfrm>
            <a:off x="126507" y="7646634"/>
            <a:ext cx="6731493" cy="149736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93784" y="43952"/>
            <a:ext cx="6318647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Discussion Post Email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- </a:t>
            </a:r>
            <a:r>
              <a:rPr kumimoji="0" lang="en-US" sz="1800" b="1" i="0" u="sng" strike="noStrike" kern="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Sample ONLY</a:t>
            </a:r>
            <a:endParaRPr kumimoji="0" lang="en-US" sz="1800" b="1" i="0" u="sng" strike="noStrike" kern="0" cap="none" spc="0" normalizeH="0" baseline="0" noProof="0" dirty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0" y="468923"/>
            <a:ext cx="6858000" cy="143021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2" cstate="print"/>
          <a:srcRect l="939" t="665" r="1172" b="87308"/>
          <a:stretch>
            <a:fillRect/>
          </a:stretch>
        </p:blipFill>
        <p:spPr bwMode="auto">
          <a:xfrm>
            <a:off x="1" y="358798"/>
            <a:ext cx="6858000" cy="1188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2" cstate="print"/>
          <a:srcRect l="939" t="4152" r="83165" b="23732"/>
          <a:stretch>
            <a:fillRect/>
          </a:stretch>
        </p:blipFill>
        <p:spPr bwMode="auto">
          <a:xfrm>
            <a:off x="0" y="1488831"/>
            <a:ext cx="1113691" cy="7655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" name="Picture 4"/>
          <p:cNvPicPr>
            <a:picLocks noChangeAspect="1" noChangeArrowheads="1"/>
          </p:cNvPicPr>
          <p:nvPr/>
        </p:nvPicPr>
        <p:blipFill>
          <a:blip r:embed="rId2" cstate="print"/>
          <a:srcRect l="939" t="4152" r="83165" b="23732"/>
          <a:stretch>
            <a:fillRect/>
          </a:stretch>
        </p:blipFill>
        <p:spPr bwMode="auto">
          <a:xfrm>
            <a:off x="5744309" y="1488831"/>
            <a:ext cx="1113691" cy="7655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" name="Picture 8"/>
          <p:cNvPicPr>
            <a:picLocks noChangeAspect="1" noChangeArrowheads="1"/>
          </p:cNvPicPr>
          <p:nvPr/>
        </p:nvPicPr>
        <p:blipFill>
          <a:blip r:embed="rId2" cstate="print"/>
          <a:srcRect l="17857" t="79178" r="17129" b="3332"/>
          <a:stretch>
            <a:fillRect/>
          </a:stretch>
        </p:blipFill>
        <p:spPr bwMode="auto">
          <a:xfrm>
            <a:off x="1019909" y="7348277"/>
            <a:ext cx="4731722" cy="17957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" name="Picture 1"/>
          <p:cNvPicPr>
            <a:picLocks noChangeAspect="1" noChangeArrowheads="1"/>
          </p:cNvPicPr>
          <p:nvPr/>
        </p:nvPicPr>
        <p:blipFill>
          <a:blip r:embed="rId3" cstate="print"/>
          <a:srcRect l="28249" t="23029" r="29951" b="21813"/>
          <a:stretch>
            <a:fillRect/>
          </a:stretch>
        </p:blipFill>
        <p:spPr bwMode="auto">
          <a:xfrm>
            <a:off x="1266093" y="1781907"/>
            <a:ext cx="4194434" cy="44279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Rectangle 16"/>
          <p:cNvSpPr/>
          <p:nvPr/>
        </p:nvSpPr>
        <p:spPr bwMode="auto">
          <a:xfrm>
            <a:off x="1547446" y="2919046"/>
            <a:ext cx="3821723" cy="1160585"/>
          </a:xfrm>
          <a:prstGeom prst="rect">
            <a:avLst/>
          </a:prstGeom>
          <a:solidFill>
            <a:schemeClr val="bg1">
              <a:alpha val="49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 bwMode="auto">
          <a:xfrm>
            <a:off x="0" y="691662"/>
            <a:ext cx="6858000" cy="94956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399362" name="Rectangle 2"/>
          <p:cNvSpPr>
            <a:spLocks noGrp="1" noChangeArrowheads="1"/>
          </p:cNvSpPr>
          <p:nvPr>
            <p:ph type="title"/>
          </p:nvPr>
        </p:nvSpPr>
        <p:spPr>
          <a:xfrm>
            <a:off x="222007" y="46892"/>
            <a:ext cx="6318647" cy="246221"/>
          </a:xfrm>
        </p:spPr>
        <p:txBody>
          <a:bodyPr/>
          <a:lstStyle/>
          <a:p>
            <a:r>
              <a:rPr lang="en-US" sz="1600" dirty="0" smtClean="0"/>
              <a:t>Promotional Email Wireframe</a:t>
            </a:r>
            <a:endParaRPr lang="en-US" sz="1600" dirty="0"/>
          </a:p>
        </p:txBody>
      </p:sp>
      <p:sp>
        <p:nvSpPr>
          <p:cNvPr id="5" name="Rectangle 4"/>
          <p:cNvSpPr/>
          <p:nvPr/>
        </p:nvSpPr>
        <p:spPr bwMode="auto">
          <a:xfrm>
            <a:off x="126507" y="7646634"/>
            <a:ext cx="6731493" cy="149736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75144" y="375128"/>
            <a:ext cx="6271839" cy="19765117"/>
          </a:xfrm>
          <a:prstGeom prst="rect">
            <a:avLst/>
          </a:prstGeom>
          <a:solidFill>
            <a:srgbClr val="3366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4" name="Group 153"/>
          <p:cNvGrpSpPr/>
          <p:nvPr/>
        </p:nvGrpSpPr>
        <p:grpSpPr>
          <a:xfrm>
            <a:off x="392728" y="416161"/>
            <a:ext cx="6160472" cy="19665395"/>
            <a:chOff x="392728" y="416161"/>
            <a:chExt cx="6160472" cy="19665395"/>
          </a:xfrm>
        </p:grpSpPr>
        <p:sp>
          <p:nvSpPr>
            <p:cNvPr id="17" name="Rectangle 16"/>
            <p:cNvSpPr/>
            <p:nvPr/>
          </p:nvSpPr>
          <p:spPr>
            <a:xfrm>
              <a:off x="439620" y="416161"/>
              <a:ext cx="6078409" cy="609600"/>
            </a:xfrm>
            <a:prstGeom prst="rect">
              <a:avLst/>
            </a:prstGeom>
            <a:solidFill>
              <a:srgbClr val="3399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Header</a:t>
              </a:r>
              <a:endParaRPr lang="en-US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51344" y="1050378"/>
              <a:ext cx="6066685" cy="391561"/>
            </a:xfrm>
            <a:prstGeom prst="rect">
              <a:avLst/>
            </a:prstGeom>
            <a:solidFill>
              <a:srgbClr val="3399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Navigation</a:t>
              </a:r>
              <a:endParaRPr lang="en-US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33754" y="1475928"/>
              <a:ext cx="6119446" cy="1419672"/>
            </a:xfrm>
            <a:prstGeom prst="rect">
              <a:avLst/>
            </a:prstGeom>
            <a:solidFill>
              <a:srgbClr val="3399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 smtClean="0"/>
                <a:t>  		       Ad Unit </a:t>
              </a:r>
            </a:p>
            <a:p>
              <a:endParaRPr lang="en-US" dirty="0" smtClean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392728" y="8962256"/>
              <a:ext cx="6146185" cy="381011"/>
            </a:xfrm>
            <a:prstGeom prst="rect">
              <a:avLst/>
            </a:prstGeom>
            <a:solidFill>
              <a:srgbClr val="3399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Link - </a:t>
              </a:r>
              <a:r>
                <a:rPr lang="en-US" sz="2000" u="sng" dirty="0" smtClean="0"/>
                <a:t>Upload Picture</a:t>
              </a:r>
              <a:endParaRPr lang="en-US" sz="2000" u="sng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4876800" y="499393"/>
              <a:ext cx="1547444" cy="391561"/>
            </a:xfrm>
            <a:prstGeom prst="rect">
              <a:avLst/>
            </a:prstGeom>
            <a:solidFill>
              <a:srgbClr val="3399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/>
                <a:t>Share Icons</a:t>
              </a:r>
              <a:endParaRPr lang="en-US" sz="1800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997568" y="1894440"/>
              <a:ext cx="2438400" cy="391561"/>
            </a:xfrm>
            <a:prstGeom prst="rect">
              <a:avLst/>
            </a:prstGeom>
            <a:solidFill>
              <a:srgbClr val="3399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/>
                <a:t>Clickable Button </a:t>
              </a:r>
              <a:endParaRPr lang="en-US" sz="1800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032738" y="2328192"/>
              <a:ext cx="2438400" cy="391561"/>
            </a:xfrm>
            <a:prstGeom prst="rect">
              <a:avLst/>
            </a:prstGeom>
            <a:solidFill>
              <a:srgbClr val="3399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/>
                <a:t>Links</a:t>
              </a:r>
              <a:endParaRPr lang="en-US" sz="1800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422031" y="2917867"/>
              <a:ext cx="6119446" cy="1689302"/>
            </a:xfrm>
            <a:prstGeom prst="rect">
              <a:avLst/>
            </a:prstGeom>
            <a:solidFill>
              <a:srgbClr val="3399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 smtClean="0"/>
                <a:t>  		</a:t>
              </a:r>
            </a:p>
            <a:p>
              <a:endParaRPr lang="en-US" dirty="0" smtClean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504093" y="3470029"/>
              <a:ext cx="2977661" cy="1043355"/>
            </a:xfrm>
            <a:prstGeom prst="rect">
              <a:avLst/>
            </a:prstGeom>
            <a:solidFill>
              <a:srgbClr val="3399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/>
                <a:t>Copy </a:t>
              </a:r>
              <a:endParaRPr lang="en-US" sz="1800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492370" y="2989383"/>
              <a:ext cx="2989384" cy="433755"/>
            </a:xfrm>
            <a:prstGeom prst="rect">
              <a:avLst/>
            </a:prstGeom>
            <a:solidFill>
              <a:srgbClr val="3399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i="1" dirty="0" smtClean="0"/>
                <a:t>Feature</a:t>
              </a:r>
              <a:r>
                <a:rPr lang="en-US" sz="1800" dirty="0" smtClean="0"/>
                <a:t> Title</a:t>
              </a:r>
              <a:endParaRPr lang="en-US" sz="1800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786555" y="3001106"/>
              <a:ext cx="2661138" cy="1512279"/>
            </a:xfrm>
            <a:prstGeom prst="rect">
              <a:avLst/>
            </a:prstGeom>
            <a:solidFill>
              <a:srgbClr val="3399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/>
                <a:t>Image</a:t>
              </a:r>
              <a:endParaRPr lang="en-US" sz="1800" dirty="0"/>
            </a:p>
          </p:txBody>
        </p:sp>
        <p:cxnSp>
          <p:nvCxnSpPr>
            <p:cNvPr id="36" name="Straight Connector 35"/>
            <p:cNvCxnSpPr/>
            <p:nvPr/>
          </p:nvCxnSpPr>
          <p:spPr bwMode="auto">
            <a:xfrm rot="10800000" flipV="1">
              <a:off x="3751385" y="3001107"/>
              <a:ext cx="2661138" cy="1512277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" name="Straight Connector 36"/>
            <p:cNvCxnSpPr/>
            <p:nvPr/>
          </p:nvCxnSpPr>
          <p:spPr bwMode="auto">
            <a:xfrm>
              <a:off x="3809999" y="3024554"/>
              <a:ext cx="2625973" cy="145366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0" name="Rectangle 39"/>
            <p:cNvSpPr/>
            <p:nvPr/>
          </p:nvSpPr>
          <p:spPr>
            <a:xfrm>
              <a:off x="410309" y="4629425"/>
              <a:ext cx="6119446" cy="2357529"/>
            </a:xfrm>
            <a:prstGeom prst="rect">
              <a:avLst/>
            </a:prstGeom>
            <a:solidFill>
              <a:srgbClr val="3399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 smtClean="0"/>
                <a:t>  		</a:t>
              </a:r>
            </a:p>
            <a:p>
              <a:endParaRPr lang="en-US" dirty="0" smtClean="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492371" y="5181588"/>
              <a:ext cx="2977661" cy="562719"/>
            </a:xfrm>
            <a:prstGeom prst="rect">
              <a:avLst/>
            </a:prstGeom>
            <a:solidFill>
              <a:srgbClr val="3399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/>
                <a:t>Copy </a:t>
              </a:r>
              <a:endParaRPr lang="en-US" sz="1800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480648" y="4700942"/>
              <a:ext cx="2989384" cy="433755"/>
            </a:xfrm>
            <a:prstGeom prst="rect">
              <a:avLst/>
            </a:prstGeom>
            <a:solidFill>
              <a:srgbClr val="3399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i="1" dirty="0" smtClean="0"/>
                <a:t>Tips and Advice </a:t>
              </a:r>
              <a:r>
                <a:rPr lang="en-US" sz="1800" dirty="0" smtClean="0"/>
                <a:t>Title</a:t>
              </a:r>
              <a:endParaRPr lang="en-US" sz="1800" dirty="0"/>
            </a:p>
          </p:txBody>
        </p:sp>
        <p:grpSp>
          <p:nvGrpSpPr>
            <p:cNvPr id="51" name="Group 50"/>
            <p:cNvGrpSpPr/>
            <p:nvPr/>
          </p:nvGrpSpPr>
          <p:grpSpPr>
            <a:xfrm>
              <a:off x="574433" y="5861538"/>
              <a:ext cx="1113691" cy="973005"/>
              <a:chOff x="3739663" y="4712665"/>
              <a:chExt cx="2696308" cy="1512279"/>
            </a:xfrm>
          </p:grpSpPr>
          <p:sp>
            <p:nvSpPr>
              <p:cNvPr id="43" name="Rectangle 42"/>
              <p:cNvSpPr/>
              <p:nvPr/>
            </p:nvSpPr>
            <p:spPr>
              <a:xfrm>
                <a:off x="3774833" y="4712665"/>
                <a:ext cx="2661138" cy="1512279"/>
              </a:xfrm>
              <a:prstGeom prst="rect">
                <a:avLst/>
              </a:prstGeom>
              <a:solidFill>
                <a:srgbClr val="3399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800" dirty="0" smtClean="0"/>
                  <a:t>Image</a:t>
                </a:r>
                <a:endParaRPr lang="en-US" sz="1800" dirty="0"/>
              </a:p>
            </p:txBody>
          </p:sp>
          <p:cxnSp>
            <p:nvCxnSpPr>
              <p:cNvPr id="44" name="Straight Connector 43"/>
              <p:cNvCxnSpPr/>
              <p:nvPr/>
            </p:nvCxnSpPr>
            <p:spPr bwMode="auto">
              <a:xfrm rot="10800000" flipV="1">
                <a:off x="3739663" y="4712666"/>
                <a:ext cx="2661138" cy="1512277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bg1"/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5" name="Straight Connector 44"/>
              <p:cNvCxnSpPr/>
              <p:nvPr/>
            </p:nvCxnSpPr>
            <p:spPr bwMode="auto">
              <a:xfrm>
                <a:off x="3798277" y="4736113"/>
                <a:ext cx="2625973" cy="1453664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bg1"/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52" name="Rectangle 51"/>
            <p:cNvSpPr/>
            <p:nvPr/>
          </p:nvSpPr>
          <p:spPr>
            <a:xfrm>
              <a:off x="1746739" y="5856838"/>
              <a:ext cx="715108" cy="391561"/>
            </a:xfrm>
            <a:prstGeom prst="rect">
              <a:avLst/>
            </a:prstGeom>
            <a:solidFill>
              <a:srgbClr val="3399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u="sng" dirty="0" smtClean="0"/>
                <a:t>Links</a:t>
              </a:r>
              <a:endParaRPr lang="en-US" sz="1400" b="1" u="sng" dirty="0"/>
            </a:p>
          </p:txBody>
        </p:sp>
        <p:grpSp>
          <p:nvGrpSpPr>
            <p:cNvPr id="53" name="Group 52"/>
            <p:cNvGrpSpPr/>
            <p:nvPr/>
          </p:nvGrpSpPr>
          <p:grpSpPr>
            <a:xfrm>
              <a:off x="2590803" y="5873261"/>
              <a:ext cx="1113691" cy="973005"/>
              <a:chOff x="3739663" y="4712665"/>
              <a:chExt cx="2696308" cy="1512279"/>
            </a:xfrm>
          </p:grpSpPr>
          <p:sp>
            <p:nvSpPr>
              <p:cNvPr id="54" name="Rectangle 53"/>
              <p:cNvSpPr/>
              <p:nvPr/>
            </p:nvSpPr>
            <p:spPr>
              <a:xfrm>
                <a:off x="3774833" y="4712665"/>
                <a:ext cx="2661138" cy="1512279"/>
              </a:xfrm>
              <a:prstGeom prst="rect">
                <a:avLst/>
              </a:prstGeom>
              <a:solidFill>
                <a:srgbClr val="3399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800" dirty="0" smtClean="0"/>
                  <a:t>Image</a:t>
                </a:r>
                <a:endParaRPr lang="en-US" sz="1800" dirty="0"/>
              </a:p>
            </p:txBody>
          </p:sp>
          <p:cxnSp>
            <p:nvCxnSpPr>
              <p:cNvPr id="55" name="Straight Connector 54"/>
              <p:cNvCxnSpPr/>
              <p:nvPr/>
            </p:nvCxnSpPr>
            <p:spPr bwMode="auto">
              <a:xfrm rot="10800000" flipV="1">
                <a:off x="3739663" y="4712666"/>
                <a:ext cx="2661138" cy="1512277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bg1"/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6" name="Straight Connector 55"/>
              <p:cNvCxnSpPr/>
              <p:nvPr/>
            </p:nvCxnSpPr>
            <p:spPr bwMode="auto">
              <a:xfrm>
                <a:off x="3798277" y="4736113"/>
                <a:ext cx="2625973" cy="1453664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bg1"/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57" name="Rectangle 56"/>
            <p:cNvSpPr/>
            <p:nvPr/>
          </p:nvSpPr>
          <p:spPr>
            <a:xfrm>
              <a:off x="3763108" y="5880284"/>
              <a:ext cx="715108" cy="391561"/>
            </a:xfrm>
            <a:prstGeom prst="rect">
              <a:avLst/>
            </a:prstGeom>
            <a:solidFill>
              <a:srgbClr val="3399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u="sng" dirty="0" smtClean="0"/>
                <a:t>Links</a:t>
              </a:r>
              <a:endParaRPr lang="en-US" sz="1400" b="1" u="sng" dirty="0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5720862" y="5880284"/>
              <a:ext cx="715108" cy="391561"/>
            </a:xfrm>
            <a:prstGeom prst="rect">
              <a:avLst/>
            </a:prstGeom>
            <a:solidFill>
              <a:srgbClr val="3399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u="sng" dirty="0" smtClean="0"/>
                <a:t>Links</a:t>
              </a:r>
              <a:endParaRPr lang="en-US" sz="1400" b="1" u="sng" dirty="0"/>
            </a:p>
          </p:txBody>
        </p:sp>
        <p:grpSp>
          <p:nvGrpSpPr>
            <p:cNvPr id="59" name="Group 58"/>
            <p:cNvGrpSpPr/>
            <p:nvPr/>
          </p:nvGrpSpPr>
          <p:grpSpPr>
            <a:xfrm>
              <a:off x="4536822" y="5873262"/>
              <a:ext cx="1113691" cy="973005"/>
              <a:chOff x="3739663" y="4712665"/>
              <a:chExt cx="2696308" cy="1512279"/>
            </a:xfrm>
          </p:grpSpPr>
          <p:sp>
            <p:nvSpPr>
              <p:cNvPr id="60" name="Rectangle 59"/>
              <p:cNvSpPr/>
              <p:nvPr/>
            </p:nvSpPr>
            <p:spPr>
              <a:xfrm>
                <a:off x="3774833" y="4712665"/>
                <a:ext cx="2661138" cy="1512279"/>
              </a:xfrm>
              <a:prstGeom prst="rect">
                <a:avLst/>
              </a:prstGeom>
              <a:solidFill>
                <a:srgbClr val="3399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800" dirty="0" smtClean="0"/>
                  <a:t>Image</a:t>
                </a:r>
                <a:endParaRPr lang="en-US" sz="1800" dirty="0"/>
              </a:p>
            </p:txBody>
          </p:sp>
          <p:cxnSp>
            <p:nvCxnSpPr>
              <p:cNvPr id="61" name="Straight Connector 60"/>
              <p:cNvCxnSpPr/>
              <p:nvPr/>
            </p:nvCxnSpPr>
            <p:spPr bwMode="auto">
              <a:xfrm rot="10800000" flipV="1">
                <a:off x="3739663" y="4712666"/>
                <a:ext cx="2661138" cy="1512277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bg1"/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62" name="Straight Connector 61"/>
              <p:cNvCxnSpPr/>
              <p:nvPr/>
            </p:nvCxnSpPr>
            <p:spPr bwMode="auto">
              <a:xfrm>
                <a:off x="3798277" y="4736113"/>
                <a:ext cx="2625973" cy="1453664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bg1"/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63" name="Rectangle 62"/>
            <p:cNvSpPr/>
            <p:nvPr/>
          </p:nvSpPr>
          <p:spPr>
            <a:xfrm>
              <a:off x="410310" y="7032641"/>
              <a:ext cx="6119446" cy="2814744"/>
            </a:xfrm>
            <a:prstGeom prst="rect">
              <a:avLst/>
            </a:prstGeom>
            <a:solidFill>
              <a:srgbClr val="3399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 smtClean="0"/>
                <a:t>  		</a:t>
              </a:r>
            </a:p>
            <a:p>
              <a:endParaRPr lang="en-US" dirty="0" smtClean="0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492372" y="7584804"/>
              <a:ext cx="5978766" cy="562719"/>
            </a:xfrm>
            <a:prstGeom prst="rect">
              <a:avLst/>
            </a:prstGeom>
            <a:solidFill>
              <a:srgbClr val="3399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/>
                <a:t>Copy </a:t>
              </a:r>
              <a:endParaRPr lang="en-US" sz="1800" dirty="0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480649" y="7104158"/>
              <a:ext cx="2989384" cy="433755"/>
            </a:xfrm>
            <a:prstGeom prst="rect">
              <a:avLst/>
            </a:prstGeom>
            <a:solidFill>
              <a:srgbClr val="3399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i="1" dirty="0" smtClean="0"/>
                <a:t>Planning</a:t>
              </a:r>
              <a:r>
                <a:rPr lang="en-US" sz="1800" dirty="0" smtClean="0"/>
                <a:t> Title</a:t>
              </a:r>
              <a:endParaRPr lang="en-US" sz="1800" dirty="0"/>
            </a:p>
          </p:txBody>
        </p:sp>
        <p:grpSp>
          <p:nvGrpSpPr>
            <p:cNvPr id="66" name="Group 65"/>
            <p:cNvGrpSpPr/>
            <p:nvPr/>
          </p:nvGrpSpPr>
          <p:grpSpPr>
            <a:xfrm>
              <a:off x="574434" y="8264754"/>
              <a:ext cx="1781904" cy="973005"/>
              <a:chOff x="3739663" y="4712665"/>
              <a:chExt cx="2696308" cy="1512279"/>
            </a:xfrm>
          </p:grpSpPr>
          <p:sp>
            <p:nvSpPr>
              <p:cNvPr id="67" name="Rectangle 66"/>
              <p:cNvSpPr/>
              <p:nvPr/>
            </p:nvSpPr>
            <p:spPr>
              <a:xfrm>
                <a:off x="3774833" y="4712665"/>
                <a:ext cx="2661138" cy="1512279"/>
              </a:xfrm>
              <a:prstGeom prst="rect">
                <a:avLst/>
              </a:prstGeom>
              <a:solidFill>
                <a:srgbClr val="3399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800" dirty="0" smtClean="0"/>
                  <a:t>Image</a:t>
                </a:r>
                <a:endParaRPr lang="en-US" sz="1800" dirty="0"/>
              </a:p>
            </p:txBody>
          </p:sp>
          <p:cxnSp>
            <p:nvCxnSpPr>
              <p:cNvPr id="68" name="Straight Connector 67"/>
              <p:cNvCxnSpPr/>
              <p:nvPr/>
            </p:nvCxnSpPr>
            <p:spPr bwMode="auto">
              <a:xfrm rot="10800000" flipV="1">
                <a:off x="3739663" y="4712666"/>
                <a:ext cx="2661138" cy="1512277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bg1"/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69" name="Straight Connector 68"/>
              <p:cNvCxnSpPr/>
              <p:nvPr/>
            </p:nvCxnSpPr>
            <p:spPr bwMode="auto">
              <a:xfrm>
                <a:off x="3798277" y="4736113"/>
                <a:ext cx="2625973" cy="1453664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bg1"/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70" name="Rectangle 69"/>
            <p:cNvSpPr/>
            <p:nvPr/>
          </p:nvSpPr>
          <p:spPr>
            <a:xfrm>
              <a:off x="762002" y="9338577"/>
              <a:ext cx="715108" cy="391561"/>
            </a:xfrm>
            <a:prstGeom prst="rect">
              <a:avLst/>
            </a:prstGeom>
            <a:solidFill>
              <a:srgbClr val="3399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u="sng" dirty="0" smtClean="0"/>
                <a:t>Links</a:t>
              </a:r>
              <a:endParaRPr lang="en-US" sz="1400" b="1" u="sng" dirty="0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3071447" y="9326854"/>
              <a:ext cx="715108" cy="391561"/>
            </a:xfrm>
            <a:prstGeom prst="rect">
              <a:avLst/>
            </a:prstGeom>
            <a:solidFill>
              <a:srgbClr val="3399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u="sng" dirty="0" smtClean="0"/>
                <a:t>Links</a:t>
              </a:r>
              <a:endParaRPr lang="en-US" sz="1400" b="1" u="sng" dirty="0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5181602" y="9338577"/>
              <a:ext cx="715108" cy="391561"/>
            </a:xfrm>
            <a:prstGeom prst="rect">
              <a:avLst/>
            </a:prstGeom>
            <a:solidFill>
              <a:srgbClr val="3399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u="sng" dirty="0" smtClean="0"/>
                <a:t>Links</a:t>
              </a:r>
              <a:endParaRPr lang="en-US" sz="1400" b="1" u="sng" dirty="0"/>
            </a:p>
          </p:txBody>
        </p:sp>
        <p:grpSp>
          <p:nvGrpSpPr>
            <p:cNvPr id="81" name="Group 80"/>
            <p:cNvGrpSpPr/>
            <p:nvPr/>
          </p:nvGrpSpPr>
          <p:grpSpPr>
            <a:xfrm>
              <a:off x="2625964" y="8276477"/>
              <a:ext cx="1781904" cy="973005"/>
              <a:chOff x="3739663" y="4712665"/>
              <a:chExt cx="2696308" cy="1512279"/>
            </a:xfrm>
          </p:grpSpPr>
          <p:sp>
            <p:nvSpPr>
              <p:cNvPr id="82" name="Rectangle 81"/>
              <p:cNvSpPr/>
              <p:nvPr/>
            </p:nvSpPr>
            <p:spPr>
              <a:xfrm>
                <a:off x="3774833" y="4712665"/>
                <a:ext cx="2661138" cy="1512279"/>
              </a:xfrm>
              <a:prstGeom prst="rect">
                <a:avLst/>
              </a:prstGeom>
              <a:solidFill>
                <a:srgbClr val="3399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800" dirty="0" smtClean="0"/>
                  <a:t>Image</a:t>
                </a:r>
                <a:endParaRPr lang="en-US" sz="1800" dirty="0"/>
              </a:p>
            </p:txBody>
          </p:sp>
          <p:cxnSp>
            <p:nvCxnSpPr>
              <p:cNvPr id="83" name="Straight Connector 82"/>
              <p:cNvCxnSpPr/>
              <p:nvPr/>
            </p:nvCxnSpPr>
            <p:spPr bwMode="auto">
              <a:xfrm rot="10800000" flipV="1">
                <a:off x="3739663" y="4712666"/>
                <a:ext cx="2661138" cy="1512277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bg1"/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84" name="Straight Connector 83"/>
              <p:cNvCxnSpPr/>
              <p:nvPr/>
            </p:nvCxnSpPr>
            <p:spPr bwMode="auto">
              <a:xfrm>
                <a:off x="3798277" y="4736113"/>
                <a:ext cx="2625973" cy="1453664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bg1"/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85" name="Group 84"/>
            <p:cNvGrpSpPr/>
            <p:nvPr/>
          </p:nvGrpSpPr>
          <p:grpSpPr>
            <a:xfrm>
              <a:off x="4583722" y="8299923"/>
              <a:ext cx="1781904" cy="973005"/>
              <a:chOff x="3739663" y="4712665"/>
              <a:chExt cx="2696308" cy="1512279"/>
            </a:xfrm>
          </p:grpSpPr>
          <p:sp>
            <p:nvSpPr>
              <p:cNvPr id="86" name="Rectangle 85"/>
              <p:cNvSpPr/>
              <p:nvPr/>
            </p:nvSpPr>
            <p:spPr>
              <a:xfrm>
                <a:off x="3774833" y="4712665"/>
                <a:ext cx="2661138" cy="1512279"/>
              </a:xfrm>
              <a:prstGeom prst="rect">
                <a:avLst/>
              </a:prstGeom>
              <a:solidFill>
                <a:srgbClr val="3399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800" dirty="0" smtClean="0"/>
                  <a:t>Image</a:t>
                </a:r>
                <a:endParaRPr lang="en-US" sz="1800" dirty="0"/>
              </a:p>
            </p:txBody>
          </p:sp>
          <p:cxnSp>
            <p:nvCxnSpPr>
              <p:cNvPr id="87" name="Straight Connector 86"/>
              <p:cNvCxnSpPr/>
              <p:nvPr/>
            </p:nvCxnSpPr>
            <p:spPr bwMode="auto">
              <a:xfrm rot="10800000" flipV="1">
                <a:off x="3739663" y="4712666"/>
                <a:ext cx="2661138" cy="1512277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bg1"/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88" name="Straight Connector 87"/>
              <p:cNvCxnSpPr/>
              <p:nvPr/>
            </p:nvCxnSpPr>
            <p:spPr bwMode="auto">
              <a:xfrm>
                <a:off x="3798277" y="4736113"/>
                <a:ext cx="2625973" cy="1453664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bg1"/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89" name="Rectangle 88"/>
            <p:cNvSpPr/>
            <p:nvPr/>
          </p:nvSpPr>
          <p:spPr>
            <a:xfrm>
              <a:off x="422032" y="9881330"/>
              <a:ext cx="6119446" cy="3354024"/>
            </a:xfrm>
            <a:prstGeom prst="rect">
              <a:avLst/>
            </a:prstGeom>
            <a:solidFill>
              <a:srgbClr val="3399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 smtClean="0"/>
                <a:t>  		</a:t>
              </a:r>
            </a:p>
            <a:p>
              <a:endParaRPr lang="en-US" dirty="0" smtClean="0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3645878" y="10011491"/>
              <a:ext cx="2766642" cy="3153524"/>
            </a:xfrm>
            <a:prstGeom prst="rect">
              <a:avLst/>
            </a:prstGeom>
            <a:solidFill>
              <a:srgbClr val="3399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/>
                <a:t>Image</a:t>
              </a:r>
              <a:endParaRPr lang="en-US" sz="1800" dirty="0"/>
            </a:p>
          </p:txBody>
        </p:sp>
        <p:cxnSp>
          <p:nvCxnSpPr>
            <p:cNvPr id="95" name="Straight Connector 94"/>
            <p:cNvCxnSpPr/>
            <p:nvPr/>
          </p:nvCxnSpPr>
          <p:spPr bwMode="auto">
            <a:xfrm rot="16200000" flipH="1">
              <a:off x="3493477" y="10210799"/>
              <a:ext cx="3083169" cy="2731477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6" name="Straight Connector 95"/>
            <p:cNvCxnSpPr/>
            <p:nvPr/>
          </p:nvCxnSpPr>
          <p:spPr bwMode="auto">
            <a:xfrm rot="5400000" flipH="1" flipV="1">
              <a:off x="3464168" y="10216662"/>
              <a:ext cx="3130062" cy="271975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100" name="Group 99"/>
            <p:cNvGrpSpPr/>
            <p:nvPr/>
          </p:nvGrpSpPr>
          <p:grpSpPr>
            <a:xfrm>
              <a:off x="492371" y="10949302"/>
              <a:ext cx="2977661" cy="527584"/>
              <a:chOff x="492371" y="9988016"/>
              <a:chExt cx="2977661" cy="527584"/>
            </a:xfrm>
          </p:grpSpPr>
          <p:sp>
            <p:nvSpPr>
              <p:cNvPr id="90" name="Rectangle 89"/>
              <p:cNvSpPr/>
              <p:nvPr/>
            </p:nvSpPr>
            <p:spPr>
              <a:xfrm>
                <a:off x="492371" y="9988016"/>
                <a:ext cx="2977661" cy="527584"/>
              </a:xfrm>
              <a:prstGeom prst="rect">
                <a:avLst/>
              </a:prstGeom>
              <a:solidFill>
                <a:srgbClr val="3399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800" dirty="0" smtClean="0"/>
                  <a:t>Copy </a:t>
                </a:r>
                <a:endParaRPr lang="en-US" sz="1800" dirty="0"/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1207478" y="10065408"/>
                <a:ext cx="715108" cy="391561"/>
              </a:xfrm>
              <a:prstGeom prst="rect">
                <a:avLst/>
              </a:prstGeom>
              <a:solidFill>
                <a:srgbClr val="3399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u="sng" dirty="0" smtClean="0"/>
                  <a:t>Links</a:t>
                </a:r>
                <a:endParaRPr lang="en-US" sz="1400" b="1" u="sng" dirty="0"/>
              </a:p>
            </p:txBody>
          </p:sp>
        </p:grpSp>
        <p:sp>
          <p:nvSpPr>
            <p:cNvPr id="102" name="Rectangle 101"/>
            <p:cNvSpPr/>
            <p:nvPr/>
          </p:nvSpPr>
          <p:spPr>
            <a:xfrm>
              <a:off x="480649" y="11535453"/>
              <a:ext cx="2977661" cy="527584"/>
            </a:xfrm>
            <a:prstGeom prst="rect">
              <a:avLst/>
            </a:prstGeom>
            <a:solidFill>
              <a:srgbClr val="3399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800" dirty="0" smtClean="0"/>
                <a:t>Copy </a:t>
              </a:r>
              <a:endParaRPr lang="en-US" sz="1800" dirty="0"/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1195756" y="11612845"/>
              <a:ext cx="715108" cy="391561"/>
            </a:xfrm>
            <a:prstGeom prst="rect">
              <a:avLst/>
            </a:prstGeom>
            <a:solidFill>
              <a:srgbClr val="3399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u="sng" dirty="0" smtClean="0"/>
                <a:t>Links</a:t>
              </a:r>
              <a:endParaRPr lang="en-US" sz="1400" b="1" u="sng" dirty="0"/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468926" y="12109880"/>
              <a:ext cx="2977661" cy="527584"/>
            </a:xfrm>
            <a:prstGeom prst="rect">
              <a:avLst/>
            </a:prstGeom>
            <a:solidFill>
              <a:srgbClr val="3399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800" dirty="0" smtClean="0"/>
                <a:t>Copy </a:t>
              </a:r>
              <a:endParaRPr lang="en-US" sz="1800" dirty="0"/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1184033" y="12187272"/>
              <a:ext cx="715108" cy="391561"/>
            </a:xfrm>
            <a:prstGeom prst="rect">
              <a:avLst/>
            </a:prstGeom>
            <a:solidFill>
              <a:srgbClr val="3399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u="sng" dirty="0" smtClean="0"/>
                <a:t>Links</a:t>
              </a:r>
              <a:endParaRPr lang="en-US" sz="1400" b="1" u="sng" dirty="0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468926" y="12684307"/>
              <a:ext cx="2977661" cy="527584"/>
            </a:xfrm>
            <a:prstGeom prst="rect">
              <a:avLst/>
            </a:prstGeom>
            <a:solidFill>
              <a:srgbClr val="3399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800" dirty="0" smtClean="0"/>
                <a:t>Copy </a:t>
              </a:r>
              <a:endParaRPr lang="en-US" sz="1800" dirty="0"/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1184033" y="12761699"/>
              <a:ext cx="715108" cy="391561"/>
            </a:xfrm>
            <a:prstGeom prst="rect">
              <a:avLst/>
            </a:prstGeom>
            <a:solidFill>
              <a:srgbClr val="3399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u="sng" dirty="0" smtClean="0"/>
                <a:t>Links</a:t>
              </a:r>
              <a:endParaRPr lang="en-US" sz="1400" b="1" u="sng" dirty="0"/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492373" y="9941125"/>
              <a:ext cx="2989384" cy="433755"/>
            </a:xfrm>
            <a:prstGeom prst="rect">
              <a:avLst/>
            </a:prstGeom>
            <a:solidFill>
              <a:srgbClr val="3399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i="1" dirty="0" smtClean="0"/>
                <a:t>What’s New - </a:t>
              </a:r>
              <a:r>
                <a:rPr lang="en-US" sz="1800" dirty="0" smtClean="0"/>
                <a:t>Title</a:t>
              </a:r>
              <a:endParaRPr lang="en-US" sz="1800" dirty="0"/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492372" y="10398369"/>
              <a:ext cx="2989381" cy="515815"/>
            </a:xfrm>
            <a:prstGeom prst="rect">
              <a:avLst/>
            </a:prstGeom>
            <a:solidFill>
              <a:srgbClr val="3399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800" dirty="0" smtClean="0"/>
                <a:t>Copy </a:t>
              </a:r>
              <a:endParaRPr lang="en-US" sz="1800" dirty="0"/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410309" y="18557556"/>
              <a:ext cx="6131168" cy="844062"/>
            </a:xfrm>
            <a:prstGeom prst="rect">
              <a:avLst/>
            </a:prstGeom>
            <a:solidFill>
              <a:srgbClr val="3399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dirty="0" smtClean="0"/>
            </a:p>
            <a:p>
              <a:pPr algn="ctr"/>
              <a:r>
                <a:rPr lang="en-US" dirty="0" smtClean="0"/>
                <a:t>Footer Links</a:t>
              </a:r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422032" y="19460233"/>
              <a:ext cx="6131168" cy="621323"/>
            </a:xfrm>
            <a:prstGeom prst="rect">
              <a:avLst/>
            </a:prstGeom>
            <a:solidFill>
              <a:srgbClr val="3399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 smtClean="0"/>
                <a:t>Legal Disclosure / Unsubscribe Links</a:t>
              </a:r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492371" y="13316191"/>
              <a:ext cx="2965936" cy="2498239"/>
            </a:xfrm>
            <a:prstGeom prst="rect">
              <a:avLst/>
            </a:prstGeom>
            <a:solidFill>
              <a:srgbClr val="3399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 smtClean="0"/>
                <a:t>  		</a:t>
              </a:r>
            </a:p>
            <a:p>
              <a:endParaRPr lang="en-US" dirty="0" smtClean="0"/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3505201" y="13304468"/>
              <a:ext cx="2965936" cy="2498239"/>
            </a:xfrm>
            <a:prstGeom prst="rect">
              <a:avLst/>
            </a:prstGeom>
            <a:solidFill>
              <a:srgbClr val="3399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 smtClean="0"/>
                <a:t>  		</a:t>
              </a:r>
            </a:p>
            <a:p>
              <a:endParaRPr lang="en-US" dirty="0" smtClean="0"/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527542" y="13364264"/>
              <a:ext cx="2778366" cy="433755"/>
            </a:xfrm>
            <a:prstGeom prst="rect">
              <a:avLst/>
            </a:prstGeom>
            <a:solidFill>
              <a:srgbClr val="3399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/>
                <a:t>Title</a:t>
              </a:r>
              <a:endParaRPr lang="en-US" sz="1800" dirty="0"/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3563819" y="13375987"/>
              <a:ext cx="2778366" cy="433755"/>
            </a:xfrm>
            <a:prstGeom prst="rect">
              <a:avLst/>
            </a:prstGeom>
            <a:solidFill>
              <a:srgbClr val="3399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/>
                <a:t>Title</a:t>
              </a:r>
              <a:endParaRPr lang="en-US" sz="1800" dirty="0"/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539266" y="13844885"/>
              <a:ext cx="2872150" cy="527584"/>
            </a:xfrm>
            <a:prstGeom prst="rect">
              <a:avLst/>
            </a:prstGeom>
            <a:solidFill>
              <a:srgbClr val="3399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800" dirty="0" smtClean="0"/>
                <a:t>Copy </a:t>
              </a:r>
              <a:endParaRPr lang="en-US" sz="1800" dirty="0"/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1254372" y="13922277"/>
              <a:ext cx="689769" cy="391561"/>
            </a:xfrm>
            <a:prstGeom prst="rect">
              <a:avLst/>
            </a:prstGeom>
            <a:solidFill>
              <a:srgbClr val="3399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u="sng" dirty="0" smtClean="0"/>
                <a:t>Links</a:t>
              </a:r>
              <a:endParaRPr lang="en-US" sz="1400" b="1" u="sng" dirty="0"/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3563800" y="13856608"/>
              <a:ext cx="2848723" cy="527584"/>
            </a:xfrm>
            <a:prstGeom prst="rect">
              <a:avLst/>
            </a:prstGeom>
            <a:solidFill>
              <a:srgbClr val="3399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800" dirty="0" smtClean="0"/>
                <a:t>Copy </a:t>
              </a:r>
              <a:endParaRPr lang="en-US" sz="1800" dirty="0"/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4278906" y="13910554"/>
              <a:ext cx="689774" cy="391561"/>
            </a:xfrm>
            <a:prstGeom prst="rect">
              <a:avLst/>
            </a:prstGeom>
            <a:solidFill>
              <a:srgbClr val="3399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u="sng" dirty="0" smtClean="0"/>
                <a:t>Links</a:t>
              </a:r>
              <a:endParaRPr lang="en-US" sz="1400" b="1" u="sng" dirty="0"/>
            </a:p>
          </p:txBody>
        </p:sp>
        <p:grpSp>
          <p:nvGrpSpPr>
            <p:cNvPr id="134" name="Group 133"/>
            <p:cNvGrpSpPr/>
            <p:nvPr/>
          </p:nvGrpSpPr>
          <p:grpSpPr>
            <a:xfrm>
              <a:off x="550983" y="14501428"/>
              <a:ext cx="2790094" cy="1207495"/>
              <a:chOff x="3739663" y="4712665"/>
              <a:chExt cx="2696308" cy="1512279"/>
            </a:xfrm>
          </p:grpSpPr>
          <p:sp>
            <p:nvSpPr>
              <p:cNvPr id="135" name="Rectangle 134"/>
              <p:cNvSpPr/>
              <p:nvPr/>
            </p:nvSpPr>
            <p:spPr>
              <a:xfrm>
                <a:off x="3774833" y="4712665"/>
                <a:ext cx="2661138" cy="1512279"/>
              </a:xfrm>
              <a:prstGeom prst="rect">
                <a:avLst/>
              </a:prstGeom>
              <a:solidFill>
                <a:srgbClr val="3399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800" dirty="0" smtClean="0"/>
                  <a:t>Image</a:t>
                </a:r>
                <a:endParaRPr lang="en-US" sz="1800" dirty="0"/>
              </a:p>
            </p:txBody>
          </p:sp>
          <p:cxnSp>
            <p:nvCxnSpPr>
              <p:cNvPr id="136" name="Straight Connector 135"/>
              <p:cNvCxnSpPr/>
              <p:nvPr/>
            </p:nvCxnSpPr>
            <p:spPr bwMode="auto">
              <a:xfrm rot="10800000" flipV="1">
                <a:off x="3739663" y="4712666"/>
                <a:ext cx="2661138" cy="1512277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bg1"/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37" name="Straight Connector 136"/>
              <p:cNvCxnSpPr/>
              <p:nvPr/>
            </p:nvCxnSpPr>
            <p:spPr bwMode="auto">
              <a:xfrm>
                <a:off x="3798277" y="4736113"/>
                <a:ext cx="2625973" cy="1453664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bg1"/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138" name="Group 137"/>
            <p:cNvGrpSpPr/>
            <p:nvPr/>
          </p:nvGrpSpPr>
          <p:grpSpPr>
            <a:xfrm>
              <a:off x="3563611" y="14513156"/>
              <a:ext cx="2837189" cy="1184046"/>
              <a:chOff x="1965465" y="14132624"/>
              <a:chExt cx="4293124" cy="1840286"/>
            </a:xfrm>
          </p:grpSpPr>
          <p:sp>
            <p:nvSpPr>
              <p:cNvPr id="139" name="Rectangle 138"/>
              <p:cNvSpPr/>
              <p:nvPr/>
            </p:nvSpPr>
            <p:spPr>
              <a:xfrm>
                <a:off x="1965465" y="14132624"/>
                <a:ext cx="4293124" cy="1840286"/>
              </a:xfrm>
              <a:prstGeom prst="rect">
                <a:avLst/>
              </a:prstGeom>
              <a:solidFill>
                <a:srgbClr val="3399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800" dirty="0" smtClean="0"/>
                  <a:t>Image</a:t>
                </a:r>
                <a:endParaRPr lang="en-US" sz="1800" dirty="0"/>
              </a:p>
            </p:txBody>
          </p:sp>
          <p:cxnSp>
            <p:nvCxnSpPr>
              <p:cNvPr id="140" name="Straight Connector 139"/>
              <p:cNvCxnSpPr/>
              <p:nvPr/>
            </p:nvCxnSpPr>
            <p:spPr bwMode="auto">
              <a:xfrm rot="10800000" flipV="1">
                <a:off x="1983515" y="14169086"/>
                <a:ext cx="4239598" cy="1767342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bg1"/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143" name="Straight Connector 142"/>
            <p:cNvCxnSpPr/>
            <p:nvPr/>
          </p:nvCxnSpPr>
          <p:spPr bwMode="auto">
            <a:xfrm>
              <a:off x="3567381" y="14516518"/>
              <a:ext cx="2821696" cy="115723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45" name="Rectangle 144"/>
            <p:cNvSpPr/>
            <p:nvPr/>
          </p:nvSpPr>
          <p:spPr>
            <a:xfrm>
              <a:off x="480647" y="15849600"/>
              <a:ext cx="6013938" cy="2614246"/>
            </a:xfrm>
            <a:prstGeom prst="rect">
              <a:avLst/>
            </a:prstGeom>
            <a:solidFill>
              <a:srgbClr val="3399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 smtClean="0"/>
                <a:t>  		</a:t>
              </a:r>
            </a:p>
            <a:p>
              <a:endParaRPr lang="en-US" dirty="0" smtClean="0"/>
            </a:p>
          </p:txBody>
        </p:sp>
        <p:sp>
          <p:nvSpPr>
            <p:cNvPr id="146" name="Rectangle 145"/>
            <p:cNvSpPr/>
            <p:nvPr/>
          </p:nvSpPr>
          <p:spPr>
            <a:xfrm>
              <a:off x="574435" y="15978494"/>
              <a:ext cx="2778366" cy="433755"/>
            </a:xfrm>
            <a:prstGeom prst="rect">
              <a:avLst/>
            </a:prstGeom>
            <a:solidFill>
              <a:srgbClr val="3399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/>
                <a:t>Title</a:t>
              </a:r>
              <a:endParaRPr lang="en-US" sz="1800" dirty="0"/>
            </a:p>
          </p:txBody>
        </p:sp>
        <p:sp>
          <p:nvSpPr>
            <p:cNvPr id="147" name="Rectangle 146"/>
            <p:cNvSpPr/>
            <p:nvPr/>
          </p:nvSpPr>
          <p:spPr>
            <a:xfrm>
              <a:off x="586159" y="16459115"/>
              <a:ext cx="2778364" cy="527584"/>
            </a:xfrm>
            <a:prstGeom prst="rect">
              <a:avLst/>
            </a:prstGeom>
            <a:solidFill>
              <a:srgbClr val="3399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800" dirty="0" smtClean="0"/>
                <a:t>Copy </a:t>
              </a:r>
              <a:endParaRPr lang="en-US" sz="1800" dirty="0"/>
            </a:p>
          </p:txBody>
        </p:sp>
        <p:sp>
          <p:nvSpPr>
            <p:cNvPr id="148" name="Rectangle 147"/>
            <p:cNvSpPr/>
            <p:nvPr/>
          </p:nvSpPr>
          <p:spPr>
            <a:xfrm>
              <a:off x="1301265" y="16536507"/>
              <a:ext cx="689769" cy="391561"/>
            </a:xfrm>
            <a:prstGeom prst="rect">
              <a:avLst/>
            </a:prstGeom>
            <a:solidFill>
              <a:srgbClr val="3399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u="sng" dirty="0" smtClean="0"/>
                <a:t>Links</a:t>
              </a:r>
              <a:endParaRPr lang="en-US" sz="1400" b="1" u="sng" dirty="0"/>
            </a:p>
          </p:txBody>
        </p:sp>
        <p:grpSp>
          <p:nvGrpSpPr>
            <p:cNvPr id="149" name="Group 148"/>
            <p:cNvGrpSpPr/>
            <p:nvPr/>
          </p:nvGrpSpPr>
          <p:grpSpPr>
            <a:xfrm>
              <a:off x="3563611" y="15966817"/>
              <a:ext cx="2837189" cy="2379797"/>
              <a:chOff x="1965465" y="14132624"/>
              <a:chExt cx="4293124" cy="1840286"/>
            </a:xfrm>
          </p:grpSpPr>
          <p:sp>
            <p:nvSpPr>
              <p:cNvPr id="150" name="Rectangle 149"/>
              <p:cNvSpPr/>
              <p:nvPr/>
            </p:nvSpPr>
            <p:spPr>
              <a:xfrm>
                <a:off x="1965465" y="14132624"/>
                <a:ext cx="4293124" cy="1840286"/>
              </a:xfrm>
              <a:prstGeom prst="rect">
                <a:avLst/>
              </a:prstGeom>
              <a:solidFill>
                <a:srgbClr val="3399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800" dirty="0" smtClean="0"/>
                  <a:t>Image</a:t>
                </a:r>
                <a:endParaRPr lang="en-US" sz="1800" dirty="0"/>
              </a:p>
            </p:txBody>
          </p:sp>
          <p:cxnSp>
            <p:nvCxnSpPr>
              <p:cNvPr id="151" name="Straight Connector 150"/>
              <p:cNvCxnSpPr/>
              <p:nvPr/>
            </p:nvCxnSpPr>
            <p:spPr bwMode="auto">
              <a:xfrm rot="10800000" flipV="1">
                <a:off x="1983515" y="14169086"/>
                <a:ext cx="4239598" cy="1767342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bg1"/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152" name="Straight Connector 151"/>
            <p:cNvCxnSpPr/>
            <p:nvPr/>
          </p:nvCxnSpPr>
          <p:spPr bwMode="auto">
            <a:xfrm>
              <a:off x="3579104" y="15993626"/>
              <a:ext cx="2833419" cy="2364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342900" y="708052"/>
            <a:ext cx="6348413" cy="369332"/>
          </a:xfrm>
        </p:spPr>
        <p:txBody>
          <a:bodyPr/>
          <a:lstStyle/>
          <a:p>
            <a:r>
              <a:rPr lang="en-US" sz="2400" dirty="0" smtClean="0"/>
              <a:t>Promotional Emails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 bwMode="auto">
          <a:xfrm>
            <a:off x="126507" y="7646634"/>
            <a:ext cx="6731493" cy="149736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64123" y="550985"/>
            <a:ext cx="6693877" cy="157089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93784" y="43952"/>
            <a:ext cx="6318647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1" kern="0" dirty="0" smtClean="0">
                <a:solidFill>
                  <a:srgbClr val="000066"/>
                </a:solidFill>
                <a:latin typeface="Calibri" pitchFamily="34" charset="0"/>
                <a:ea typeface="+mj-ea"/>
                <a:cs typeface="+mj-cs"/>
              </a:rPr>
              <a:t>Promotional</a:t>
            </a: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Email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- </a:t>
            </a:r>
            <a:r>
              <a:rPr kumimoji="0" lang="en-US" sz="1800" b="1" i="0" u="sng" strike="noStrike" kern="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Sample ONLY</a:t>
            </a:r>
            <a:endParaRPr kumimoji="0" lang="en-US" sz="1800" b="1" i="0" u="sng" strike="noStrike" kern="0" cap="none" spc="0" normalizeH="0" baseline="0" noProof="0" dirty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152400" y="562708"/>
            <a:ext cx="6447691" cy="21003126"/>
            <a:chOff x="0" y="-1046130"/>
            <a:chExt cx="7678615" cy="23268458"/>
          </a:xfrm>
        </p:grpSpPr>
        <p:pic>
          <p:nvPicPr>
            <p:cNvPr id="249858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 l="27800" t="21601" r="1998" b="11246"/>
            <a:stretch>
              <a:fillRect/>
            </a:stretch>
          </p:blipFill>
          <p:spPr bwMode="auto">
            <a:xfrm>
              <a:off x="0" y="-1046130"/>
              <a:ext cx="7678615" cy="58760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16" name="Group 15"/>
            <p:cNvGrpSpPr/>
            <p:nvPr/>
          </p:nvGrpSpPr>
          <p:grpSpPr>
            <a:xfrm>
              <a:off x="0" y="4681515"/>
              <a:ext cx="7664116" cy="17540813"/>
              <a:chOff x="0" y="4681515"/>
              <a:chExt cx="7664116" cy="17540813"/>
            </a:xfrm>
          </p:grpSpPr>
          <p:pic>
            <p:nvPicPr>
              <p:cNvPr id="249859" name="Picture 3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 l="27791" t="37907" r="2139" b="7746"/>
              <a:stretch>
                <a:fillRect/>
              </a:stretch>
            </p:blipFill>
            <p:spPr bwMode="auto">
              <a:xfrm>
                <a:off x="0" y="4681515"/>
                <a:ext cx="7664116" cy="47555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49860" name="Picture 4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 l="27940" t="19063" r="2321" b="7636"/>
              <a:stretch>
                <a:fillRect/>
              </a:stretch>
            </p:blipFill>
            <p:spPr bwMode="auto">
              <a:xfrm>
                <a:off x="11723" y="8861128"/>
                <a:ext cx="7628022" cy="64140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49861" name="Picture 5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 l="27986" t="19046" r="2164" b="8743"/>
              <a:stretch>
                <a:fillRect/>
              </a:stretch>
            </p:blipFill>
            <p:spPr bwMode="auto">
              <a:xfrm>
                <a:off x="0" y="14595233"/>
                <a:ext cx="7640053" cy="63187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49862" name="Picture 6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 l="27978" t="37674" r="2173" b="11684"/>
              <a:stretch>
                <a:fillRect/>
              </a:stretch>
            </p:blipFill>
            <p:spPr bwMode="auto">
              <a:xfrm>
                <a:off x="0" y="17791006"/>
                <a:ext cx="7640052" cy="443132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</p:spTree>
    <p:extLst>
      <p:ext uri="{BB962C8B-B14F-4D97-AF65-F5344CB8AC3E}">
        <p14:creationId xmlns:p14="http://schemas.microsoft.com/office/powerpoint/2010/main" xmlns="" val="1482079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42900" y="708052"/>
            <a:ext cx="6348413" cy="369332"/>
          </a:xfrm>
        </p:spPr>
        <p:txBody>
          <a:bodyPr/>
          <a:lstStyle/>
          <a:p>
            <a:endParaRPr lang="en-US" sz="2400" dirty="0"/>
          </a:p>
        </p:txBody>
      </p:sp>
      <p:sp>
        <p:nvSpPr>
          <p:cNvPr id="4" name="Rectangle 3"/>
          <p:cNvSpPr/>
          <p:nvPr/>
        </p:nvSpPr>
        <p:spPr bwMode="auto">
          <a:xfrm>
            <a:off x="126507" y="7646634"/>
            <a:ext cx="6731493" cy="149736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0" y="211015"/>
            <a:ext cx="6858000" cy="178190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386129" y="199291"/>
            <a:ext cx="631864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Answer</a:t>
            </a:r>
            <a:r>
              <a:rPr kumimoji="0" lang="en-US" sz="1600" b="1" i="0" u="none" strike="noStrike" kern="0" cap="none" spc="0" normalizeH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Network </a:t>
            </a: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Email Wireframe 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99292" y="550985"/>
            <a:ext cx="6506308" cy="130126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75144" y="527538"/>
            <a:ext cx="6271839" cy="8428893"/>
          </a:xfrm>
          <a:prstGeom prst="rect">
            <a:avLst/>
          </a:prstGeom>
          <a:solidFill>
            <a:srgbClr val="3366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39620" y="638898"/>
            <a:ext cx="6078409" cy="609600"/>
          </a:xfrm>
          <a:prstGeom prst="rect">
            <a:avLst/>
          </a:prstGeom>
          <a:solidFill>
            <a:srgbClr val="33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Header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51344" y="1308284"/>
            <a:ext cx="6066685" cy="391561"/>
          </a:xfrm>
          <a:prstGeom prst="rect">
            <a:avLst/>
          </a:prstGeom>
          <a:solidFill>
            <a:srgbClr val="33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Navigation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49179" y="1781908"/>
            <a:ext cx="6119446" cy="492369"/>
          </a:xfrm>
          <a:prstGeom prst="rect">
            <a:avLst/>
          </a:prstGeom>
          <a:solidFill>
            <a:srgbClr val="33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                  </a:t>
            </a:r>
            <a:r>
              <a:rPr lang="en-US" sz="1800" dirty="0" smtClean="0"/>
              <a:t>New Topic in </a:t>
            </a:r>
            <a:r>
              <a:rPr lang="en-US" sz="1800" b="1" u="sng" dirty="0" smtClean="0"/>
              <a:t>Categories</a:t>
            </a:r>
            <a:r>
              <a:rPr lang="en-US" sz="1800" dirty="0" smtClean="0"/>
              <a:t>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		</a:t>
            </a:r>
          </a:p>
          <a:p>
            <a:endParaRPr lang="en-US" dirty="0" smtClean="0"/>
          </a:p>
        </p:txBody>
      </p:sp>
      <p:sp>
        <p:nvSpPr>
          <p:cNvPr id="17" name="Rectangle 16"/>
          <p:cNvSpPr/>
          <p:nvPr/>
        </p:nvSpPr>
        <p:spPr>
          <a:xfrm>
            <a:off x="4876800" y="722130"/>
            <a:ext cx="1547444" cy="391561"/>
          </a:xfrm>
          <a:prstGeom prst="rect">
            <a:avLst/>
          </a:prstGeom>
          <a:solidFill>
            <a:srgbClr val="33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Share Icons</a:t>
            </a:r>
            <a:endParaRPr lang="en-US" sz="1800" dirty="0"/>
          </a:p>
        </p:txBody>
      </p:sp>
      <p:sp>
        <p:nvSpPr>
          <p:cNvPr id="18" name="Rectangle 17"/>
          <p:cNvSpPr/>
          <p:nvPr/>
        </p:nvSpPr>
        <p:spPr>
          <a:xfrm>
            <a:off x="433755" y="7385526"/>
            <a:ext cx="6131168" cy="844062"/>
          </a:xfrm>
          <a:prstGeom prst="rect">
            <a:avLst/>
          </a:prstGeom>
          <a:solidFill>
            <a:srgbClr val="33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>Footer Links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45478" y="8276467"/>
            <a:ext cx="6131168" cy="621323"/>
          </a:xfrm>
          <a:prstGeom prst="rect">
            <a:avLst/>
          </a:prstGeom>
          <a:solidFill>
            <a:srgbClr val="33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Legal Disclosure / Unsubscribe Links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493477" y="6020961"/>
            <a:ext cx="3071446" cy="1294239"/>
          </a:xfrm>
          <a:prstGeom prst="rect">
            <a:avLst/>
          </a:prstGeom>
          <a:solidFill>
            <a:srgbClr val="33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Clickable -- Ad Unit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433757" y="2508743"/>
            <a:ext cx="6084274" cy="527584"/>
          </a:xfrm>
          <a:prstGeom prst="rect">
            <a:avLst/>
          </a:prstGeom>
          <a:solidFill>
            <a:srgbClr val="33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800" dirty="0"/>
          </a:p>
        </p:txBody>
      </p:sp>
      <p:sp>
        <p:nvSpPr>
          <p:cNvPr id="22" name="Rectangle 21"/>
          <p:cNvSpPr/>
          <p:nvPr/>
        </p:nvSpPr>
        <p:spPr>
          <a:xfrm>
            <a:off x="550981" y="2586136"/>
            <a:ext cx="5709141" cy="391561"/>
          </a:xfrm>
          <a:prstGeom prst="rect">
            <a:avLst/>
          </a:prstGeom>
          <a:solidFill>
            <a:srgbClr val="33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u="sng" dirty="0" smtClean="0"/>
              <a:t>Category Question Links</a:t>
            </a:r>
            <a:r>
              <a:rPr lang="en-US" sz="1400" b="1" dirty="0" smtClean="0"/>
              <a:t>    COPY</a:t>
            </a:r>
            <a:endParaRPr lang="en-US" sz="1400" b="1" dirty="0"/>
          </a:p>
        </p:txBody>
      </p:sp>
      <p:sp>
        <p:nvSpPr>
          <p:cNvPr id="26" name="Rectangle 25"/>
          <p:cNvSpPr/>
          <p:nvPr/>
        </p:nvSpPr>
        <p:spPr>
          <a:xfrm>
            <a:off x="386866" y="3669321"/>
            <a:ext cx="6084274" cy="527584"/>
          </a:xfrm>
          <a:prstGeom prst="rect">
            <a:avLst/>
          </a:prstGeom>
          <a:solidFill>
            <a:srgbClr val="33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800" dirty="0"/>
          </a:p>
        </p:txBody>
      </p:sp>
      <p:sp>
        <p:nvSpPr>
          <p:cNvPr id="27" name="Rectangle 26"/>
          <p:cNvSpPr/>
          <p:nvPr/>
        </p:nvSpPr>
        <p:spPr>
          <a:xfrm>
            <a:off x="539261" y="3734991"/>
            <a:ext cx="5720862" cy="391561"/>
          </a:xfrm>
          <a:prstGeom prst="rect">
            <a:avLst/>
          </a:prstGeom>
          <a:solidFill>
            <a:srgbClr val="33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u="sng" dirty="0" smtClean="0"/>
              <a:t>Category Question Links</a:t>
            </a:r>
            <a:r>
              <a:rPr lang="en-US" sz="1400" b="1" dirty="0" smtClean="0"/>
              <a:t>    COPY    </a:t>
            </a:r>
            <a:endParaRPr lang="en-US" sz="1400" b="1" dirty="0"/>
          </a:p>
        </p:txBody>
      </p:sp>
      <p:sp>
        <p:nvSpPr>
          <p:cNvPr id="28" name="Rectangle 27"/>
          <p:cNvSpPr/>
          <p:nvPr/>
        </p:nvSpPr>
        <p:spPr>
          <a:xfrm>
            <a:off x="422035" y="4818175"/>
            <a:ext cx="6084274" cy="527584"/>
          </a:xfrm>
          <a:prstGeom prst="rect">
            <a:avLst/>
          </a:prstGeom>
          <a:solidFill>
            <a:srgbClr val="33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800" dirty="0"/>
          </a:p>
        </p:txBody>
      </p:sp>
      <p:sp>
        <p:nvSpPr>
          <p:cNvPr id="29" name="Rectangle 28"/>
          <p:cNvSpPr/>
          <p:nvPr/>
        </p:nvSpPr>
        <p:spPr>
          <a:xfrm>
            <a:off x="550984" y="4895568"/>
            <a:ext cx="5697416" cy="391561"/>
          </a:xfrm>
          <a:prstGeom prst="rect">
            <a:avLst/>
          </a:prstGeom>
          <a:solidFill>
            <a:srgbClr val="33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u="sng" dirty="0" smtClean="0"/>
              <a:t>Category Question Links</a:t>
            </a:r>
            <a:r>
              <a:rPr lang="en-US" sz="1400" b="1" dirty="0" smtClean="0"/>
              <a:t>    COPY</a:t>
            </a:r>
            <a:endParaRPr lang="en-US" sz="1400" b="1" dirty="0"/>
          </a:p>
        </p:txBody>
      </p:sp>
      <p:sp>
        <p:nvSpPr>
          <p:cNvPr id="32" name="Rectangle 31"/>
          <p:cNvSpPr/>
          <p:nvPr/>
        </p:nvSpPr>
        <p:spPr>
          <a:xfrm>
            <a:off x="2071283" y="3116485"/>
            <a:ext cx="3019926" cy="447330"/>
          </a:xfrm>
          <a:prstGeom prst="rect">
            <a:avLst/>
          </a:prstGeom>
          <a:solidFill>
            <a:srgbClr val="33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 smtClean="0"/>
              <a:t>Button</a:t>
            </a:r>
            <a:r>
              <a:rPr lang="en-US" sz="1600" b="1" dirty="0" smtClean="0"/>
              <a:t>  </a:t>
            </a:r>
            <a:r>
              <a:rPr lang="en-US" sz="1600" b="1" u="sng" dirty="0" smtClean="0"/>
              <a:t>Reply Now</a:t>
            </a:r>
          </a:p>
        </p:txBody>
      </p:sp>
      <p:sp>
        <p:nvSpPr>
          <p:cNvPr id="44" name="Rectangle 43"/>
          <p:cNvSpPr/>
          <p:nvPr/>
        </p:nvSpPr>
        <p:spPr>
          <a:xfrm>
            <a:off x="2094730" y="4288786"/>
            <a:ext cx="3019926" cy="447330"/>
          </a:xfrm>
          <a:prstGeom prst="rect">
            <a:avLst/>
          </a:prstGeom>
          <a:solidFill>
            <a:srgbClr val="33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 smtClean="0"/>
              <a:t>Button</a:t>
            </a:r>
            <a:r>
              <a:rPr lang="en-US" sz="1600" b="1" dirty="0" smtClean="0"/>
              <a:t>  </a:t>
            </a:r>
            <a:r>
              <a:rPr lang="en-US" sz="1600" b="1" u="sng" dirty="0" smtClean="0"/>
              <a:t>Reply Now</a:t>
            </a:r>
          </a:p>
        </p:txBody>
      </p:sp>
      <p:sp>
        <p:nvSpPr>
          <p:cNvPr id="45" name="Rectangle 44"/>
          <p:cNvSpPr/>
          <p:nvPr/>
        </p:nvSpPr>
        <p:spPr>
          <a:xfrm>
            <a:off x="2094730" y="5402478"/>
            <a:ext cx="3019926" cy="447330"/>
          </a:xfrm>
          <a:prstGeom prst="rect">
            <a:avLst/>
          </a:prstGeom>
          <a:solidFill>
            <a:srgbClr val="33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 smtClean="0"/>
              <a:t>Button</a:t>
            </a:r>
            <a:r>
              <a:rPr lang="en-US" sz="1600" b="1" dirty="0" smtClean="0"/>
              <a:t>  </a:t>
            </a:r>
            <a:r>
              <a:rPr lang="en-US" sz="1600" b="1" u="sng" dirty="0" smtClean="0"/>
              <a:t>Reply Now</a:t>
            </a:r>
          </a:p>
        </p:txBody>
      </p:sp>
      <p:sp>
        <p:nvSpPr>
          <p:cNvPr id="46" name="Rectangle 45"/>
          <p:cNvSpPr/>
          <p:nvPr/>
        </p:nvSpPr>
        <p:spPr>
          <a:xfrm>
            <a:off x="451344" y="6009238"/>
            <a:ext cx="2924902" cy="1294239"/>
          </a:xfrm>
          <a:prstGeom prst="rect">
            <a:avLst/>
          </a:prstGeom>
          <a:solidFill>
            <a:srgbClr val="33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Clickable -- Ad Unit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HC Template">
  <a:themeElements>
    <a:clrScheme name="SHC Template 9">
      <a:dk1>
        <a:srgbClr val="000000"/>
      </a:dk1>
      <a:lt1>
        <a:srgbClr val="FFFFFF"/>
      </a:lt1>
      <a:dk2>
        <a:srgbClr val="000066"/>
      </a:dk2>
      <a:lt2>
        <a:srgbClr val="666699"/>
      </a:lt2>
      <a:accent1>
        <a:srgbClr val="008080"/>
      </a:accent1>
      <a:accent2>
        <a:srgbClr val="FFCC66"/>
      </a:accent2>
      <a:accent3>
        <a:srgbClr val="FFFFFF"/>
      </a:accent3>
      <a:accent4>
        <a:srgbClr val="000000"/>
      </a:accent4>
      <a:accent5>
        <a:srgbClr val="AAC0C0"/>
      </a:accent5>
      <a:accent6>
        <a:srgbClr val="E7B95C"/>
      </a:accent6>
      <a:hlink>
        <a:srgbClr val="003399"/>
      </a:hlink>
      <a:folHlink>
        <a:srgbClr val="CC0000"/>
      </a:folHlink>
    </a:clrScheme>
    <a:fontScheme name="SHC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SHC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HC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C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C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C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C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C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C Template 8">
        <a:dk1>
          <a:srgbClr val="000000"/>
        </a:dk1>
        <a:lt1>
          <a:srgbClr val="FFFFFF"/>
        </a:lt1>
        <a:dk2>
          <a:srgbClr val="B2B2B2"/>
        </a:dk2>
        <a:lt2>
          <a:srgbClr val="FFCC66"/>
        </a:lt2>
        <a:accent1>
          <a:srgbClr val="008080"/>
        </a:accent1>
        <a:accent2>
          <a:srgbClr val="FFCC66"/>
        </a:accent2>
        <a:accent3>
          <a:srgbClr val="D5D5D5"/>
        </a:accent3>
        <a:accent4>
          <a:srgbClr val="DADADA"/>
        </a:accent4>
        <a:accent5>
          <a:srgbClr val="AAC0C0"/>
        </a:accent5>
        <a:accent6>
          <a:srgbClr val="E7B95C"/>
        </a:accent6>
        <a:hlink>
          <a:srgbClr val="003399"/>
        </a:hlink>
        <a:folHlink>
          <a:srgbClr val="CC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HC Template 9">
        <a:dk1>
          <a:srgbClr val="000000"/>
        </a:dk1>
        <a:lt1>
          <a:srgbClr val="FFFFFF"/>
        </a:lt1>
        <a:dk2>
          <a:srgbClr val="000066"/>
        </a:dk2>
        <a:lt2>
          <a:srgbClr val="666699"/>
        </a:lt2>
        <a:accent1>
          <a:srgbClr val="008080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AAC0C0"/>
        </a:accent5>
        <a:accent6>
          <a:srgbClr val="E7B95C"/>
        </a:accent6>
        <a:hlink>
          <a:srgbClr val="003399"/>
        </a:hlink>
        <a:folHlink>
          <a:srgbClr val="CC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11425</TotalTime>
  <Words>363</Words>
  <Application>Microsoft Office PowerPoint</Application>
  <PresentationFormat>On-screen Show (4:3)</PresentationFormat>
  <Paragraphs>141</Paragraphs>
  <Slides>10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SHC Template</vt:lpstr>
      <vt:lpstr>Microsoft Office PowerPoint 97-2003 Presentation</vt:lpstr>
      <vt:lpstr>Communities Trigger Emails</vt:lpstr>
      <vt:lpstr>Communities Trigger Emails</vt:lpstr>
      <vt:lpstr>Welcome Email Wireframe</vt:lpstr>
      <vt:lpstr>Welcome Email - Sample ONLY</vt:lpstr>
      <vt:lpstr>New Discussion Email</vt:lpstr>
      <vt:lpstr>Category Digest Email</vt:lpstr>
      <vt:lpstr>Promotional Email Wireframe</vt:lpstr>
      <vt:lpstr>Promotional Emails</vt:lpstr>
      <vt:lpstr>Slide 9</vt:lpstr>
      <vt:lpstr>Slide 10</vt:lpstr>
    </vt:vector>
  </TitlesOfParts>
  <Manager>Amanda Faber - Corporate Communication</Manager>
  <Company>Sears Holdings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Corporate Template</dc:title>
  <dc:creator>Chuck Jones - Corporate Services</dc:creator>
  <cp:lastModifiedBy>jjohan6</cp:lastModifiedBy>
  <cp:revision>365</cp:revision>
  <cp:lastPrinted>2006-08-16T14:46:13Z</cp:lastPrinted>
  <dcterms:created xsi:type="dcterms:W3CDTF">2005-01-25T22:11:56Z</dcterms:created>
  <dcterms:modified xsi:type="dcterms:W3CDTF">2012-05-23T19:34:21Z</dcterms:modified>
  <cp:category/>
</cp:coreProperties>
</file>