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695C4DED-6B07-8842-BFFC-E4DAB41BABAE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4E24ACD1-4B07-B949-9F5D-549EF77BC103}" type="parTrans" cxnId="{FC1D44FC-E645-B74E-A76C-953AE6A0054A}">
      <dgm:prSet/>
      <dgm:spPr/>
      <dgm:t>
        <a:bodyPr/>
        <a:lstStyle/>
        <a:p>
          <a:endParaRPr lang="en-US"/>
        </a:p>
      </dgm:t>
    </dgm:pt>
    <dgm:pt modelId="{1ED2D4C1-331B-DC4A-882D-03F524654BD9}" type="sibTrans" cxnId="{FC1D44FC-E645-B74E-A76C-953AE6A0054A}">
      <dgm:prSet/>
      <dgm:spPr/>
      <dgm:t>
        <a:bodyPr/>
        <a:lstStyle/>
        <a:p>
          <a:endParaRPr lang="en-US"/>
        </a:p>
      </dgm:t>
    </dgm:pt>
    <dgm:pt modelId="{16396E06-1E3A-1A4B-B928-77C292055271}">
      <dgm:prSet phldrT="[Text]"/>
      <dgm:spPr/>
      <dgm:t>
        <a:bodyPr/>
        <a:lstStyle/>
        <a:p>
          <a:r>
            <a:rPr lang="en-US" dirty="0" smtClean="0"/>
            <a:t>Badges</a:t>
          </a:r>
          <a:endParaRPr lang="en-US" dirty="0"/>
        </a:p>
      </dgm:t>
    </dgm:pt>
    <dgm:pt modelId="{5A2A0F85-7CF1-6641-852E-2C28E39A2816}" type="parTrans" cxnId="{1F5A4807-D0D4-2244-B2EB-3CF160FAF7E1}">
      <dgm:prSet/>
      <dgm:spPr/>
      <dgm:t>
        <a:bodyPr/>
        <a:lstStyle/>
        <a:p>
          <a:endParaRPr lang="en-US"/>
        </a:p>
      </dgm:t>
    </dgm:pt>
    <dgm:pt modelId="{5DBE7902-A8C9-C34D-AAD2-E76BD3EF684F}" type="sibTrans" cxnId="{1F5A4807-D0D4-2244-B2EB-3CF160FAF7E1}">
      <dgm:prSet/>
      <dgm:spPr/>
      <dgm:t>
        <a:bodyPr/>
        <a:lstStyle/>
        <a:p>
          <a:endParaRPr lang="en-US"/>
        </a:p>
      </dgm:t>
    </dgm:pt>
    <dgm:pt modelId="{83849BAB-3D95-1F48-BA54-6F99D3D51242}">
      <dgm:prSet phldrT="[Text]"/>
      <dgm:spPr/>
      <dgm:t>
        <a:bodyPr/>
        <a:lstStyle/>
        <a:p>
          <a:r>
            <a:rPr lang="en-US" dirty="0" smtClean="0"/>
            <a:t>Is Following</a:t>
          </a:r>
          <a:endParaRPr lang="en-US" dirty="0"/>
        </a:p>
      </dgm:t>
    </dgm:pt>
    <dgm:pt modelId="{EE6B5771-2045-4E4E-B1F0-D6294047ECFF}" type="parTrans" cxnId="{78816D6E-FE34-1D48-BC4A-0B612163DC28}">
      <dgm:prSet/>
      <dgm:spPr/>
      <dgm:t>
        <a:bodyPr/>
        <a:lstStyle/>
        <a:p>
          <a:endParaRPr lang="en-US"/>
        </a:p>
      </dgm:t>
    </dgm:pt>
    <dgm:pt modelId="{1ED4F174-E9CF-264F-A64F-AC6C128EA8C2}" type="sibTrans" cxnId="{78816D6E-FE34-1D48-BC4A-0B612163DC28}">
      <dgm:prSet/>
      <dgm:spPr/>
      <dgm:t>
        <a:bodyPr/>
        <a:lstStyle/>
        <a:p>
          <a:endParaRPr lang="en-US"/>
        </a:p>
      </dgm:t>
    </dgm:pt>
    <dgm:pt modelId="{BE630A25-CCB8-224C-B684-682318EDEEC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F693B6A6-EB9A-9540-A507-1FC17077340B}" type="parTrans" cxnId="{7795DDB2-FFA2-CE4C-8348-DE741255353A}">
      <dgm:prSet/>
      <dgm:spPr/>
      <dgm:t>
        <a:bodyPr/>
        <a:lstStyle/>
        <a:p>
          <a:endParaRPr lang="en-US"/>
        </a:p>
      </dgm:t>
    </dgm:pt>
    <dgm:pt modelId="{AA4A61C3-4E4A-0447-A1B3-BDF5C066A7CD}" type="sibTrans" cxnId="{7795DDB2-FFA2-CE4C-8348-DE741255353A}">
      <dgm:prSet/>
      <dgm:spPr/>
      <dgm:t>
        <a:bodyPr/>
        <a:lstStyle/>
        <a:p>
          <a:endParaRPr lang="en-US"/>
        </a:p>
      </dgm:t>
    </dgm:pt>
    <dgm:pt modelId="{9EE78E67-996D-9B48-99B4-2EC7C4CBBA17}">
      <dgm:prSet phldrT="[Text]"/>
      <dgm:spPr/>
      <dgm:t>
        <a:bodyPr/>
        <a:lstStyle/>
        <a:p>
          <a:r>
            <a:rPr lang="en-US" dirty="0" smtClean="0"/>
            <a:t>Articles</a:t>
          </a:r>
          <a:endParaRPr lang="en-US" dirty="0"/>
        </a:p>
      </dgm:t>
    </dgm:pt>
    <dgm:pt modelId="{9EC156C4-BB54-FE44-ACA8-26CA37782A50}" type="parTrans" cxnId="{ADE80AB9-150E-E24D-99A3-DD3BF7B91408}">
      <dgm:prSet/>
      <dgm:spPr/>
      <dgm:t>
        <a:bodyPr/>
        <a:lstStyle/>
        <a:p>
          <a:endParaRPr lang="en-US"/>
        </a:p>
      </dgm:t>
    </dgm:pt>
    <dgm:pt modelId="{A874C56E-AA9A-B548-85D6-0F77B6B250D1}" type="sibTrans" cxnId="{ADE80AB9-150E-E24D-99A3-DD3BF7B91408}">
      <dgm:prSet/>
      <dgm:spPr/>
      <dgm:t>
        <a:bodyPr/>
        <a:lstStyle/>
        <a:p>
          <a:endParaRPr lang="en-US"/>
        </a:p>
      </dgm:t>
    </dgm:pt>
    <dgm:pt modelId="{E103039F-18AD-FB43-893C-ACF0BB5B2E59}">
      <dgm:prSet phldrT="[Text]"/>
      <dgm:spPr/>
      <dgm:t>
        <a:bodyPr/>
        <a:lstStyle/>
        <a:p>
          <a:r>
            <a:rPr lang="en-US" dirty="0" smtClean="0"/>
            <a:t>Buying Guides</a:t>
          </a:r>
          <a:endParaRPr lang="en-US" dirty="0"/>
        </a:p>
      </dgm:t>
    </dgm:pt>
    <dgm:pt modelId="{595CD055-6916-8B43-BEC1-A4C58DEA6C5C}" type="parTrans" cxnId="{36D975CF-B091-D84D-A3BE-46C95F284641}">
      <dgm:prSet/>
      <dgm:spPr/>
      <dgm:t>
        <a:bodyPr/>
        <a:lstStyle/>
        <a:p>
          <a:endParaRPr lang="en-US"/>
        </a:p>
      </dgm:t>
    </dgm:pt>
    <dgm:pt modelId="{2CCFFA45-72CD-0140-ADFE-061904C40B00}" type="sibTrans" cxnId="{36D975CF-B091-D84D-A3BE-46C95F284641}">
      <dgm:prSet/>
      <dgm:spPr/>
      <dgm:t>
        <a:bodyPr/>
        <a:lstStyle/>
        <a:p>
          <a:endParaRPr lang="en-US"/>
        </a:p>
      </dgm:t>
    </dgm:pt>
    <dgm:pt modelId="{A933ED5A-4BC8-414F-A5CD-26E0A25CBE19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D756936-9E2B-FA4D-A94F-F95A6241C9B5}" type="parTrans" cxnId="{8AB4BEB8-0B75-294C-92E9-E076042224EE}">
      <dgm:prSet/>
      <dgm:spPr/>
      <dgm:t>
        <a:bodyPr/>
        <a:lstStyle/>
        <a:p>
          <a:endParaRPr lang="en-US"/>
        </a:p>
      </dgm:t>
    </dgm:pt>
    <dgm:pt modelId="{546E097D-9AF0-3845-B73F-760E37B94308}" type="sibTrans" cxnId="{8AB4BEB8-0B75-294C-92E9-E076042224EE}">
      <dgm:prSet/>
      <dgm:spPr/>
      <dgm:t>
        <a:bodyPr/>
        <a:lstStyle/>
        <a:p>
          <a:endParaRPr lang="en-US"/>
        </a:p>
      </dgm:t>
    </dgm:pt>
    <dgm:pt modelId="{1EB3C4D8-54CD-0442-84AE-A03E778C78C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C9E66C3E-CDDF-1043-93CC-700CAAD57093}" type="parTrans" cxnId="{B5BE25AB-69F7-B04C-98F8-8DE4919D6A77}">
      <dgm:prSet/>
      <dgm:spPr/>
      <dgm:t>
        <a:bodyPr/>
        <a:lstStyle/>
        <a:p>
          <a:endParaRPr lang="en-US"/>
        </a:p>
      </dgm:t>
    </dgm:pt>
    <dgm:pt modelId="{1338E542-9431-B34E-96D0-E6EC1BC07D27}" type="sibTrans" cxnId="{B5BE25AB-69F7-B04C-98F8-8DE4919D6A77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11"/>
      <dgm:spPr/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11"/>
      <dgm:spPr/>
    </dgm:pt>
    <dgm:pt modelId="{575BCAA7-B0BA-7445-8920-72976032322C}" type="pres">
      <dgm:prSet presAssocID="{AFBC49D1-885A-8A4C-8D08-090736051A13}" presName="Name141" presStyleLbl="parChTrans1D3" presStyleIdx="0" presStyleCnt="8"/>
      <dgm:spPr/>
    </dgm:pt>
    <dgm:pt modelId="{E53C7DBD-C183-0B4B-9F68-E09203C858EE}" type="pres">
      <dgm:prSet presAssocID="{92106302-18B4-7149-ACA7-AD8FCDE7CD4B}" presName="text1" presStyleLbl="node1" presStyleIdx="2" presStyleCnt="11">
        <dgm:presLayoutVars>
          <dgm:bulletEnabled val="1"/>
        </dgm:presLayoutVars>
      </dgm:prSet>
      <dgm:spPr/>
    </dgm:pt>
    <dgm:pt modelId="{A68A745A-D64C-894D-BB0B-96442A82AD38}" type="pres">
      <dgm:prSet presAssocID="{6D756936-9E2B-FA4D-A94F-F95A6241C9B5}" presName="Name141" presStyleLbl="parChTrans1D3" presStyleIdx="1" presStyleCnt="8"/>
      <dgm:spPr/>
    </dgm:pt>
    <dgm:pt modelId="{A3514D67-0845-B241-9650-051DC2876BC2}" type="pres">
      <dgm:prSet presAssocID="{A933ED5A-4BC8-414F-A5CD-26E0A25CBE19}" presName="text1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80DF6-0D56-764C-A9E3-E5F4456AB94F}" type="pres">
      <dgm:prSet presAssocID="{C9E66C3E-CDDF-1043-93CC-700CAAD57093}" presName="Name141" presStyleLbl="parChTrans1D3" presStyleIdx="2" presStyleCnt="8"/>
      <dgm:spPr/>
    </dgm:pt>
    <dgm:pt modelId="{9C4F1EDA-1DFD-3741-B486-D5796EF12299}" type="pres">
      <dgm:prSet presAssocID="{1EB3C4D8-54CD-0442-84AE-A03E778C78C7}" presName="text1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88455-4788-E346-B57E-7CB3AB5A2933}" type="pres">
      <dgm:prSet presAssocID="{4E24ACD1-4B07-B949-9F5D-549EF77BC103}" presName="Name141" presStyleLbl="parChTrans1D3" presStyleIdx="3" presStyleCnt="8"/>
      <dgm:spPr/>
    </dgm:pt>
    <dgm:pt modelId="{D6BC758B-E965-6745-A8E4-661DD1822C62}" type="pres">
      <dgm:prSet presAssocID="{695C4DED-6B07-8842-BFFC-E4DAB41BABAE}" presName="text1" presStyleLbl="node1" presStyleIdx="5" presStyleCnt="11">
        <dgm:presLayoutVars>
          <dgm:bulletEnabled val="1"/>
        </dgm:presLayoutVars>
      </dgm:prSet>
      <dgm:spPr/>
    </dgm:pt>
    <dgm:pt modelId="{FCE2DCC2-284A-CE48-BF28-DCF3D75D6EA3}" type="pres">
      <dgm:prSet presAssocID="{5A2A0F85-7CF1-6641-852E-2C28E39A2816}" presName="Name141" presStyleLbl="parChTrans1D3" presStyleIdx="4" presStyleCnt="8"/>
      <dgm:spPr/>
    </dgm:pt>
    <dgm:pt modelId="{1848E8FD-AA14-4C47-860C-D17D7AB71904}" type="pres">
      <dgm:prSet presAssocID="{16396E06-1E3A-1A4B-B928-77C292055271}" presName="text1" presStyleLbl="node1" presStyleIdx="6" presStyleCnt="11">
        <dgm:presLayoutVars>
          <dgm:bulletEnabled val="1"/>
        </dgm:presLayoutVars>
      </dgm:prSet>
      <dgm:spPr/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DC062DCD-9F3C-9F4C-89EF-19B48CEC369B}" type="pres">
      <dgm:prSet presAssocID="{83849BAB-3D95-1F48-BA54-6F99D3D51242}" presName="childCenter2" presStyleLbl="node1" presStyleIdx="7" presStyleCnt="11"/>
      <dgm:spPr/>
    </dgm:pt>
    <dgm:pt modelId="{B04834EC-F2FA-DE49-B9D4-9E68366FCD73}" type="pres">
      <dgm:prSet presAssocID="{F693B6A6-EB9A-9540-A507-1FC17077340B}" presName="Name218" presStyleLbl="parChTrans1D3" presStyleIdx="5" presStyleCnt="8"/>
      <dgm:spPr/>
    </dgm:pt>
    <dgm:pt modelId="{43A57A41-D75A-ED44-8763-8C6748DF2883}" type="pres">
      <dgm:prSet presAssocID="{BE630A25-CCB8-224C-B684-682318EDEEC7}" presName="text2" presStyleLbl="node1" presStyleIdx="8" presStyleCnt="11">
        <dgm:presLayoutVars>
          <dgm:bulletEnabled val="1"/>
        </dgm:presLayoutVars>
      </dgm:prSet>
      <dgm:spPr/>
    </dgm:pt>
    <dgm:pt modelId="{908B7130-5BC2-4D47-B7A4-AB715C747E9A}" type="pres">
      <dgm:prSet presAssocID="{9EC156C4-BB54-FE44-ACA8-26CA37782A50}" presName="Name218" presStyleLbl="parChTrans1D3" presStyleIdx="6" presStyleCnt="8"/>
      <dgm:spPr/>
    </dgm:pt>
    <dgm:pt modelId="{CF73B841-8DE4-6E46-98DB-DF25AF130F15}" type="pres">
      <dgm:prSet presAssocID="{9EE78E67-996D-9B48-99B4-2EC7C4CBBA17}" presName="text2" presStyleLbl="node1" presStyleIdx="9" presStyleCnt="11">
        <dgm:presLayoutVars>
          <dgm:bulletEnabled val="1"/>
        </dgm:presLayoutVars>
      </dgm:prSet>
      <dgm:spPr/>
    </dgm:pt>
    <dgm:pt modelId="{E156451F-E821-4F41-B37D-C228EB11997E}" type="pres">
      <dgm:prSet presAssocID="{595CD055-6916-8B43-BEC1-A4C58DEA6C5C}" presName="Name218" presStyleLbl="parChTrans1D3" presStyleIdx="7" presStyleCnt="8"/>
      <dgm:spPr/>
    </dgm:pt>
    <dgm:pt modelId="{4EAB4547-45C8-294F-947E-67EFD414143C}" type="pres">
      <dgm:prSet presAssocID="{E103039F-18AD-FB43-893C-ACF0BB5B2E59}" presName="text2" presStyleLbl="node1" presStyleIdx="10" presStyleCnt="11">
        <dgm:presLayoutVars>
          <dgm:bulletEnabled val="1"/>
        </dgm:presLayoutVars>
      </dgm:prSet>
      <dgm:spPr/>
    </dgm:pt>
    <dgm:pt modelId="{FFCC7DA5-B6F5-BE43-955C-BE126590FE51}" type="pres">
      <dgm:prSet presAssocID="{EE6B5771-2045-4E4E-B1F0-D6294047ECFF}" presName="Name221" presStyleLbl="parChTrans1D2" presStyleIdx="1" presStyleCnt="2"/>
      <dgm:spPr/>
    </dgm:pt>
  </dgm:ptLst>
  <dgm:cxnLst>
    <dgm:cxn modelId="{7BF6D299-0A59-1D4A-AB0B-8E5E6E0337B1}" type="presOf" srcId="{595CD055-6916-8B43-BEC1-A4C58DEA6C5C}" destId="{E156451F-E821-4F41-B37D-C228EB11997E}" srcOrd="0" destOrd="0" presId="urn:microsoft.com/office/officeart/2008/layout/RadialCluster"/>
    <dgm:cxn modelId="{0360B008-E876-DA4D-A5A4-BAB644C9344B}" type="presOf" srcId="{16396E06-1E3A-1A4B-B928-77C292055271}" destId="{1848E8FD-AA14-4C47-860C-D17D7AB71904}" srcOrd="0" destOrd="0" presId="urn:microsoft.com/office/officeart/2008/layout/RadialCluster"/>
    <dgm:cxn modelId="{7795DDB2-FFA2-CE4C-8348-DE741255353A}" srcId="{83849BAB-3D95-1F48-BA54-6F99D3D51242}" destId="{BE630A25-CCB8-224C-B684-682318EDEEC7}" srcOrd="0" destOrd="0" parTransId="{F693B6A6-EB9A-9540-A507-1FC17077340B}" sibTransId="{AA4A61C3-4E4A-0447-A1B3-BDF5C066A7CD}"/>
    <dgm:cxn modelId="{FEE00E66-3792-6541-876C-F8437EAE0136}" type="presOf" srcId="{9EE78E67-996D-9B48-99B4-2EC7C4CBBA17}" destId="{CF73B841-8DE4-6E46-98DB-DF25AF130F15}" srcOrd="0" destOrd="0" presId="urn:microsoft.com/office/officeart/2008/layout/RadialCluster"/>
    <dgm:cxn modelId="{36F5DB49-78FA-4542-BF18-15376D02E02F}" type="presOf" srcId="{5A2A0F85-7CF1-6641-852E-2C28E39A2816}" destId="{FCE2DCC2-284A-CE48-BF28-DCF3D75D6EA3}" srcOrd="0" destOrd="0" presId="urn:microsoft.com/office/officeart/2008/layout/RadialCluster"/>
    <dgm:cxn modelId="{036AF26A-F27A-8841-A6E7-1E0CACD0F96C}" type="presOf" srcId="{EE6B5771-2045-4E4E-B1F0-D6294047ECFF}" destId="{FFCC7DA5-B6F5-BE43-955C-BE126590FE51}" srcOrd="0" destOrd="0" presId="urn:microsoft.com/office/officeart/2008/layout/RadialCluster"/>
    <dgm:cxn modelId="{78816D6E-FE34-1D48-BC4A-0B612163DC28}" srcId="{E7BFA685-6A56-1747-8762-BB65F784FEDC}" destId="{83849BAB-3D95-1F48-BA54-6F99D3D51242}" srcOrd="1" destOrd="0" parTransId="{EE6B5771-2045-4E4E-B1F0-D6294047ECFF}" sibTransId="{1ED4F174-E9CF-264F-A64F-AC6C128EA8C2}"/>
    <dgm:cxn modelId="{39BC72F2-83C3-1149-A086-BFAF38C1A559}" type="presOf" srcId="{AFBC49D1-885A-8A4C-8D08-090736051A13}" destId="{575BCAA7-B0BA-7445-8920-72976032322C}" srcOrd="0" destOrd="0" presId="urn:microsoft.com/office/officeart/2008/layout/RadialCluster"/>
    <dgm:cxn modelId="{A8F0C8F7-C474-CB49-A8C5-AFF613DEECE8}" type="presOf" srcId="{1EB3C4D8-54CD-0442-84AE-A03E778C78C7}" destId="{9C4F1EDA-1DFD-3741-B486-D5796EF12299}" srcOrd="0" destOrd="0" presId="urn:microsoft.com/office/officeart/2008/layout/RadialCluster"/>
    <dgm:cxn modelId="{4C6AF7A0-9F81-B84B-9823-ED2423EFF47E}" type="presOf" srcId="{6D756936-9E2B-FA4D-A94F-F95A6241C9B5}" destId="{A68A745A-D64C-894D-BB0B-96442A82AD38}" srcOrd="0" destOrd="0" presId="urn:microsoft.com/office/officeart/2008/layout/RadialCluster"/>
    <dgm:cxn modelId="{B5BE25AB-69F7-B04C-98F8-8DE4919D6A77}" srcId="{9C09DAE7-4EA8-ED43-B0AC-F4C8610A8A1E}" destId="{1EB3C4D8-54CD-0442-84AE-A03E778C78C7}" srcOrd="2" destOrd="0" parTransId="{C9E66C3E-CDDF-1043-93CC-700CAAD57093}" sibTransId="{1338E542-9431-B34E-96D0-E6EC1BC07D27}"/>
    <dgm:cxn modelId="{EE70AC0E-D491-FD45-B88C-F33D8BDF5288}" type="presOf" srcId="{83849BAB-3D95-1F48-BA54-6F99D3D51242}" destId="{DC062DCD-9F3C-9F4C-89EF-19B48CEC369B}" srcOrd="0" destOrd="0" presId="urn:microsoft.com/office/officeart/2008/layout/RadialCluster"/>
    <dgm:cxn modelId="{4AD5B297-EC3C-F847-A310-D318BD3FB341}" type="presOf" srcId="{9EC156C4-BB54-FE44-ACA8-26CA37782A50}" destId="{908B7130-5BC2-4D47-B7A4-AB715C747E9A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1220EF40-EE24-364D-9798-5BF71FAE09A3}" type="presOf" srcId="{BE630A25-CCB8-224C-B684-682318EDEEC7}" destId="{43A57A41-D75A-ED44-8763-8C6748DF2883}" srcOrd="0" destOrd="0" presId="urn:microsoft.com/office/officeart/2008/layout/RadialCluster"/>
    <dgm:cxn modelId="{08A643CF-4587-1B4B-BD6F-A6470B87B376}" type="presOf" srcId="{9C09DAE7-4EA8-ED43-B0AC-F4C8610A8A1E}" destId="{B847BC99-AE4E-7749-B2AB-AB7FAA49B089}" srcOrd="0" destOrd="0" presId="urn:microsoft.com/office/officeart/2008/layout/RadialCluster"/>
    <dgm:cxn modelId="{00F2573E-920F-4040-AA1F-F6D07ED56F04}" type="presOf" srcId="{C9E66C3E-CDDF-1043-93CC-700CAAD57093}" destId="{BE980DF6-0D56-764C-A9E3-E5F4456AB94F}" srcOrd="0" destOrd="0" presId="urn:microsoft.com/office/officeart/2008/layout/RadialCluster"/>
    <dgm:cxn modelId="{F572EF5B-11A5-1546-AAE9-39FB507D9C96}" type="presOf" srcId="{695C4DED-6B07-8842-BFFC-E4DAB41BABAE}" destId="{D6BC758B-E965-6745-A8E4-661DD1822C62}" srcOrd="0" destOrd="0" presId="urn:microsoft.com/office/officeart/2008/layout/RadialCluster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2F443E46-BEDB-5D48-94B8-902E6EF3E981}" type="presOf" srcId="{92106302-18B4-7149-ACA7-AD8FCDE7CD4B}" destId="{E53C7DBD-C183-0B4B-9F68-E09203C858EE}" srcOrd="0" destOrd="0" presId="urn:microsoft.com/office/officeart/2008/layout/RadialCluster"/>
    <dgm:cxn modelId="{68C4FDF9-D404-B54A-9B8B-9D80949474A2}" type="presOf" srcId="{A933ED5A-4BC8-414F-A5CD-26E0A25CBE19}" destId="{A3514D67-0845-B241-9650-051DC2876BC2}" srcOrd="0" destOrd="0" presId="urn:microsoft.com/office/officeart/2008/layout/RadialCluster"/>
    <dgm:cxn modelId="{36D975CF-B091-D84D-A3BE-46C95F284641}" srcId="{83849BAB-3D95-1F48-BA54-6F99D3D51242}" destId="{E103039F-18AD-FB43-893C-ACF0BB5B2E59}" srcOrd="2" destOrd="0" parTransId="{595CD055-6916-8B43-BEC1-A4C58DEA6C5C}" sibTransId="{2CCFFA45-72CD-0140-ADFE-061904C40B00}"/>
    <dgm:cxn modelId="{C764057D-4832-E14E-B759-7DC579E2FB3E}" type="presOf" srcId="{E103039F-18AD-FB43-893C-ACF0BB5B2E59}" destId="{4EAB4547-45C8-294F-947E-67EFD414143C}" srcOrd="0" destOrd="0" presId="urn:microsoft.com/office/officeart/2008/layout/RadialCluster"/>
    <dgm:cxn modelId="{64599922-BB52-894B-805E-E49E22E5E42D}" type="presOf" srcId="{F693B6A6-EB9A-9540-A507-1FC17077340B}" destId="{B04834EC-F2FA-DE49-B9D4-9E68366FCD73}" srcOrd="0" destOrd="0" presId="urn:microsoft.com/office/officeart/2008/layout/RadialCluster"/>
    <dgm:cxn modelId="{91675093-EC7A-8944-9CAE-8E8C36BE6AF9}" type="presOf" srcId="{8C1AA20E-21E2-724B-90B2-DE5FA02F9B7C}" destId="{5047AFBA-64E7-F246-9C45-C6DB37C77F9F}" srcOrd="0" destOrd="0" presId="urn:microsoft.com/office/officeart/2008/layout/RadialCluster"/>
    <dgm:cxn modelId="{8AB4BEB8-0B75-294C-92E9-E076042224EE}" srcId="{9C09DAE7-4EA8-ED43-B0AC-F4C8610A8A1E}" destId="{A933ED5A-4BC8-414F-A5CD-26E0A25CBE19}" srcOrd="1" destOrd="0" parTransId="{6D756936-9E2B-FA4D-A94F-F95A6241C9B5}" sibTransId="{546E097D-9AF0-3845-B73F-760E37B94308}"/>
    <dgm:cxn modelId="{ADE80AB9-150E-E24D-99A3-DD3BF7B91408}" srcId="{83849BAB-3D95-1F48-BA54-6F99D3D51242}" destId="{9EE78E67-996D-9B48-99B4-2EC7C4CBBA17}" srcOrd="1" destOrd="0" parTransId="{9EC156C4-BB54-FE44-ACA8-26CA37782A50}" sibTransId="{A874C56E-AA9A-B548-85D6-0F77B6B250D1}"/>
    <dgm:cxn modelId="{FC1D44FC-E645-B74E-A76C-953AE6A0054A}" srcId="{9C09DAE7-4EA8-ED43-B0AC-F4C8610A8A1E}" destId="{695C4DED-6B07-8842-BFFC-E4DAB41BABAE}" srcOrd="3" destOrd="0" parTransId="{4E24ACD1-4B07-B949-9F5D-549EF77BC103}" sibTransId="{1ED2D4C1-331B-DC4A-882D-03F524654BD9}"/>
    <dgm:cxn modelId="{37C8F49F-8F64-FC49-BE08-9D47A5C2F7C1}" type="presOf" srcId="{E7BFA685-6A56-1747-8762-BB65F784FEDC}" destId="{7379E456-43C9-BB4E-8370-A5BCA370F176}" srcOrd="0" destOrd="0" presId="urn:microsoft.com/office/officeart/2008/layout/RadialCluster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8A6628B1-E62B-7448-95D9-8D126926EB06}" type="presOf" srcId="{4E24ACD1-4B07-B949-9F5D-549EF77BC103}" destId="{FCB88455-4788-E346-B57E-7CB3AB5A2933}" srcOrd="0" destOrd="0" presId="urn:microsoft.com/office/officeart/2008/layout/RadialCluster"/>
    <dgm:cxn modelId="{DB7966DE-5598-9649-8B86-27BDFAABE804}" type="presOf" srcId="{7D7A15F9-425B-5649-8AC4-CA6BCC3D3CEF}" destId="{9BDA7D2F-5F0A-FE48-8970-12AF8E701DD5}" srcOrd="0" destOrd="0" presId="urn:microsoft.com/office/officeart/2008/layout/RadialCluster"/>
    <dgm:cxn modelId="{1F5A4807-D0D4-2244-B2EB-3CF160FAF7E1}" srcId="{9C09DAE7-4EA8-ED43-B0AC-F4C8610A8A1E}" destId="{16396E06-1E3A-1A4B-B928-77C292055271}" srcOrd="4" destOrd="0" parTransId="{5A2A0F85-7CF1-6641-852E-2C28E39A2816}" sibTransId="{5DBE7902-A8C9-C34D-AAD2-E76BD3EF684F}"/>
    <dgm:cxn modelId="{2E14EDFD-6C90-4F41-98C7-2C14D58C5BD8}" type="presParOf" srcId="{5047AFBA-64E7-F246-9C45-C6DB37C77F9F}" destId="{7379E456-43C9-BB4E-8370-A5BCA370F176}" srcOrd="0" destOrd="0" presId="urn:microsoft.com/office/officeart/2008/layout/RadialCluster"/>
    <dgm:cxn modelId="{98FC4D41-4FD5-7B4E-9A2C-469A8BD4C8FD}" type="presParOf" srcId="{5047AFBA-64E7-F246-9C45-C6DB37C77F9F}" destId="{CEAC4506-47A3-C943-8BF5-17EEC7A931FE}" srcOrd="1" destOrd="0" presId="urn:microsoft.com/office/officeart/2008/layout/RadialCluster"/>
    <dgm:cxn modelId="{AADC1BCE-2815-2A46-81C9-091FD7365292}" type="presParOf" srcId="{CEAC4506-47A3-C943-8BF5-17EEC7A931FE}" destId="{B847BC99-AE4E-7749-B2AB-AB7FAA49B089}" srcOrd="0" destOrd="0" presId="urn:microsoft.com/office/officeart/2008/layout/RadialCluster"/>
    <dgm:cxn modelId="{2D575C22-B10E-8349-AAEF-955B6CB5BC62}" type="presParOf" srcId="{CEAC4506-47A3-C943-8BF5-17EEC7A931FE}" destId="{575BCAA7-B0BA-7445-8920-72976032322C}" srcOrd="1" destOrd="0" presId="urn:microsoft.com/office/officeart/2008/layout/RadialCluster"/>
    <dgm:cxn modelId="{1F411DF6-1EFF-734E-83BA-3E49ADA5DAA3}" type="presParOf" srcId="{CEAC4506-47A3-C943-8BF5-17EEC7A931FE}" destId="{E53C7DBD-C183-0B4B-9F68-E09203C858EE}" srcOrd="2" destOrd="0" presId="urn:microsoft.com/office/officeart/2008/layout/RadialCluster"/>
    <dgm:cxn modelId="{A1B170DB-2296-5143-B49E-6395269A693F}" type="presParOf" srcId="{CEAC4506-47A3-C943-8BF5-17EEC7A931FE}" destId="{A68A745A-D64C-894D-BB0B-96442A82AD38}" srcOrd="3" destOrd="0" presId="urn:microsoft.com/office/officeart/2008/layout/RadialCluster"/>
    <dgm:cxn modelId="{E602E637-D3FA-6944-9140-2392B324F875}" type="presParOf" srcId="{CEAC4506-47A3-C943-8BF5-17EEC7A931FE}" destId="{A3514D67-0845-B241-9650-051DC2876BC2}" srcOrd="4" destOrd="0" presId="urn:microsoft.com/office/officeart/2008/layout/RadialCluster"/>
    <dgm:cxn modelId="{ADF7ED2F-4815-4B4A-8E39-45695C4A873B}" type="presParOf" srcId="{CEAC4506-47A3-C943-8BF5-17EEC7A931FE}" destId="{BE980DF6-0D56-764C-A9E3-E5F4456AB94F}" srcOrd="5" destOrd="0" presId="urn:microsoft.com/office/officeart/2008/layout/RadialCluster"/>
    <dgm:cxn modelId="{21B1431E-CFA8-E748-8FC1-FCBD6359F1C9}" type="presParOf" srcId="{CEAC4506-47A3-C943-8BF5-17EEC7A931FE}" destId="{9C4F1EDA-1DFD-3741-B486-D5796EF12299}" srcOrd="6" destOrd="0" presId="urn:microsoft.com/office/officeart/2008/layout/RadialCluster"/>
    <dgm:cxn modelId="{12BABE84-D599-C248-9B1D-8C2B205F3ED5}" type="presParOf" srcId="{CEAC4506-47A3-C943-8BF5-17EEC7A931FE}" destId="{FCB88455-4788-E346-B57E-7CB3AB5A2933}" srcOrd="7" destOrd="0" presId="urn:microsoft.com/office/officeart/2008/layout/RadialCluster"/>
    <dgm:cxn modelId="{7B3DFA4E-6BD9-0848-B6D2-8D5D93C6C3B6}" type="presParOf" srcId="{CEAC4506-47A3-C943-8BF5-17EEC7A931FE}" destId="{D6BC758B-E965-6745-A8E4-661DD1822C62}" srcOrd="8" destOrd="0" presId="urn:microsoft.com/office/officeart/2008/layout/RadialCluster"/>
    <dgm:cxn modelId="{0B917AAE-33A3-7E48-9F8F-6B2A9E488997}" type="presParOf" srcId="{CEAC4506-47A3-C943-8BF5-17EEC7A931FE}" destId="{FCE2DCC2-284A-CE48-BF28-DCF3D75D6EA3}" srcOrd="9" destOrd="0" presId="urn:microsoft.com/office/officeart/2008/layout/RadialCluster"/>
    <dgm:cxn modelId="{81BB20CA-75F5-4B46-A4C8-42BF85BFF4E8}" type="presParOf" srcId="{CEAC4506-47A3-C943-8BF5-17EEC7A931FE}" destId="{1848E8FD-AA14-4C47-860C-D17D7AB71904}" srcOrd="10" destOrd="0" presId="urn:microsoft.com/office/officeart/2008/layout/RadialCluster"/>
    <dgm:cxn modelId="{6231A8C6-AF0F-3D45-9E0C-9EBAAC4A0233}" type="presParOf" srcId="{5047AFBA-64E7-F246-9C45-C6DB37C77F9F}" destId="{9BDA7D2F-5F0A-FE48-8970-12AF8E701DD5}" srcOrd="2" destOrd="0" presId="urn:microsoft.com/office/officeart/2008/layout/RadialCluster"/>
    <dgm:cxn modelId="{4D73A12A-64E0-AA45-8F17-5946FFED5AA5}" type="presParOf" srcId="{5047AFBA-64E7-F246-9C45-C6DB37C77F9F}" destId="{2AC6C86D-8AC6-264E-B2E1-A3A07E79D2BC}" srcOrd="3" destOrd="0" presId="urn:microsoft.com/office/officeart/2008/layout/RadialCluster"/>
    <dgm:cxn modelId="{4A54964C-81DC-8744-953B-02C36CC7F605}" type="presParOf" srcId="{2AC6C86D-8AC6-264E-B2E1-A3A07E79D2BC}" destId="{DC062DCD-9F3C-9F4C-89EF-19B48CEC369B}" srcOrd="0" destOrd="0" presId="urn:microsoft.com/office/officeart/2008/layout/RadialCluster"/>
    <dgm:cxn modelId="{7888E771-854C-CF4C-A437-E9D8B7208510}" type="presParOf" srcId="{2AC6C86D-8AC6-264E-B2E1-A3A07E79D2BC}" destId="{B04834EC-F2FA-DE49-B9D4-9E68366FCD73}" srcOrd="1" destOrd="0" presId="urn:microsoft.com/office/officeart/2008/layout/RadialCluster"/>
    <dgm:cxn modelId="{3C5F2B6E-3C7E-E349-AB11-B440CC30F53F}" type="presParOf" srcId="{2AC6C86D-8AC6-264E-B2E1-A3A07E79D2BC}" destId="{43A57A41-D75A-ED44-8763-8C6748DF2883}" srcOrd="2" destOrd="0" presId="urn:microsoft.com/office/officeart/2008/layout/RadialCluster"/>
    <dgm:cxn modelId="{270FD842-12E8-1849-9A49-87280738E952}" type="presParOf" srcId="{2AC6C86D-8AC6-264E-B2E1-A3A07E79D2BC}" destId="{908B7130-5BC2-4D47-B7A4-AB715C747E9A}" srcOrd="3" destOrd="0" presId="urn:microsoft.com/office/officeart/2008/layout/RadialCluster"/>
    <dgm:cxn modelId="{DFE4DD11-3B53-8146-99D7-D29903CF0A8C}" type="presParOf" srcId="{2AC6C86D-8AC6-264E-B2E1-A3A07E79D2BC}" destId="{CF73B841-8DE4-6E46-98DB-DF25AF130F15}" srcOrd="4" destOrd="0" presId="urn:microsoft.com/office/officeart/2008/layout/RadialCluster"/>
    <dgm:cxn modelId="{5EDD588D-9586-9741-AEE9-C625C9BEF00B}" type="presParOf" srcId="{2AC6C86D-8AC6-264E-B2E1-A3A07E79D2BC}" destId="{E156451F-E821-4F41-B37D-C228EB11997E}" srcOrd="5" destOrd="0" presId="urn:microsoft.com/office/officeart/2008/layout/RadialCluster"/>
    <dgm:cxn modelId="{91B13B99-1F86-854E-A0BB-72DDD7CD220F}" type="presParOf" srcId="{2AC6C86D-8AC6-264E-B2E1-A3A07E79D2BC}" destId="{4EAB4547-45C8-294F-947E-67EFD414143C}" srcOrd="6" destOrd="0" presId="urn:microsoft.com/office/officeart/2008/layout/RadialCluster"/>
    <dgm:cxn modelId="{5296FA27-325D-A941-97B3-F8BA2074E752}" type="presParOf" srcId="{5047AFBA-64E7-F246-9C45-C6DB37C77F9F}" destId="{FFCC7DA5-B6F5-BE43-955C-BE126590FE51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85552129-76CB-894B-AE6A-BDEEF82846FA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FE7F91-C018-8E41-9DED-2DF032B29653}" type="parTrans" cxnId="{6552CD6C-742D-C642-8194-FFACB8FF0ADA}">
      <dgm:prSet/>
      <dgm:spPr/>
      <dgm:t>
        <a:bodyPr/>
        <a:lstStyle/>
        <a:p>
          <a:endParaRPr lang="en-US"/>
        </a:p>
      </dgm:t>
    </dgm:pt>
    <dgm:pt modelId="{DE86C78B-1353-6B46-9BBD-46A3AD0309EE}" type="sibTrans" cxnId="{6552CD6C-742D-C642-8194-FFACB8FF0ADA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B50E0742-E585-3341-BA5C-DA4988A87D37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1D23E15B-4337-8E45-9D1D-24C533B5A920}" type="parTrans" cxnId="{FE3E12CD-AD73-E846-BC6E-3F569665F51B}">
      <dgm:prSet/>
      <dgm:spPr/>
      <dgm:t>
        <a:bodyPr/>
        <a:lstStyle/>
        <a:p>
          <a:endParaRPr lang="en-US"/>
        </a:p>
      </dgm:t>
    </dgm:pt>
    <dgm:pt modelId="{85779B08-A110-B84F-BBEE-824FDC9C904C}" type="sibTrans" cxnId="{FE3E12CD-AD73-E846-BC6E-3F569665F51B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7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7"/>
      <dgm:spPr/>
    </dgm:pt>
    <dgm:pt modelId="{575BCAA7-B0BA-7445-8920-72976032322C}" type="pres">
      <dgm:prSet presAssocID="{AFBC49D1-885A-8A4C-8D08-090736051A13}" presName="Name141" presStyleLbl="parChTrans1D3" presStyleIdx="0" presStyleCnt="4"/>
      <dgm:spPr/>
    </dgm:pt>
    <dgm:pt modelId="{E53C7DBD-C183-0B4B-9F68-E09203C858EE}" type="pres">
      <dgm:prSet presAssocID="{92106302-18B4-7149-ACA7-AD8FCDE7CD4B}" presName="text1" presStyleLbl="node1" presStyleIdx="2" presStyleCnt="7">
        <dgm:presLayoutVars>
          <dgm:bulletEnabled val="1"/>
        </dgm:presLayoutVars>
      </dgm:prSet>
      <dgm:spPr/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3" presStyleCnt="7"/>
      <dgm:spPr/>
    </dgm:pt>
    <dgm:pt modelId="{56932D2F-71A2-7B4D-AF70-A477B1B87E3C}" type="pres">
      <dgm:prSet presAssocID="{6A163497-E9AC-AD43-9D90-90383A07A09F}" presName="Name218" presStyleLbl="parChTrans1D3" presStyleIdx="1" presStyleCnt="4"/>
      <dgm:spPr/>
    </dgm:pt>
    <dgm:pt modelId="{9A5A83C2-8339-5243-845D-A6C2329DE46C}" type="pres">
      <dgm:prSet presAssocID="{1F6B7065-43F8-D543-89C9-B4D95209DD97}" presName="text2" presStyleLbl="node1" presStyleIdx="4" presStyleCnt="7">
        <dgm:presLayoutVars>
          <dgm:bulletEnabled val="1"/>
        </dgm:presLayoutVars>
      </dgm:prSet>
      <dgm:spPr/>
    </dgm:pt>
    <dgm:pt modelId="{3831525B-F5B3-7A42-BD95-62EA3BFB457F}" type="pres">
      <dgm:prSet presAssocID="{1D23E15B-4337-8E45-9D1D-24C533B5A920}" presName="Name218" presStyleLbl="parChTrans1D3" presStyleIdx="2" presStyleCnt="4"/>
      <dgm:spPr/>
    </dgm:pt>
    <dgm:pt modelId="{8615AE58-A899-5F40-8857-294C5B19FC13}" type="pres">
      <dgm:prSet presAssocID="{B50E0742-E585-3341-BA5C-DA4988A87D37}" presName="text2" presStyleLbl="node1" presStyleIdx="5" presStyleCnt="7">
        <dgm:presLayoutVars>
          <dgm:bulletEnabled val="1"/>
        </dgm:presLayoutVars>
      </dgm:prSet>
      <dgm:spPr/>
    </dgm:pt>
    <dgm:pt modelId="{CF221D90-7FA4-B44C-ACA5-EE4B37407315}" type="pres">
      <dgm:prSet presAssocID="{6AFE7F91-C018-8E41-9DED-2DF032B29653}" presName="Name218" presStyleLbl="parChTrans1D3" presStyleIdx="3" presStyleCnt="4"/>
      <dgm:spPr/>
    </dgm:pt>
    <dgm:pt modelId="{C4399A2D-47E4-794A-8DA9-6382C88C679B}" type="pres">
      <dgm:prSet presAssocID="{85552129-76CB-894B-AE6A-BDEEF82846FA}" presName="text2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0DE4-E202-934D-89C2-F9028F6090CD}" type="pres">
      <dgm:prSet presAssocID="{761C5B45-9707-E84E-BB66-9FB99B744B55}" presName="Name221" presStyleLbl="parChTrans1D2" presStyleIdx="1" presStyleCnt="2"/>
      <dgm:spPr/>
    </dgm:pt>
  </dgm:ptLst>
  <dgm:cxnLst>
    <dgm:cxn modelId="{9AD4CC7E-B242-1D48-96BB-22B96232AD52}" type="presOf" srcId="{92106302-18B4-7149-ACA7-AD8FCDE7CD4B}" destId="{E53C7DBD-C183-0B4B-9F68-E09203C858EE}" srcOrd="0" destOrd="0" presId="urn:microsoft.com/office/officeart/2008/layout/RadialCluster"/>
    <dgm:cxn modelId="{99CDCB86-0591-A94D-BFFC-9E2434716A68}" type="presOf" srcId="{AFBC49D1-885A-8A4C-8D08-090736051A13}" destId="{575BCAA7-B0BA-7445-8920-72976032322C}" srcOrd="0" destOrd="0" presId="urn:microsoft.com/office/officeart/2008/layout/RadialCluster"/>
    <dgm:cxn modelId="{29AD534C-6D6D-D54D-8641-597CA293F315}" type="presOf" srcId="{E7BFA685-6A56-1747-8762-BB65F784FEDC}" destId="{7379E456-43C9-BB4E-8370-A5BCA370F176}" srcOrd="0" destOrd="0" presId="urn:microsoft.com/office/officeart/2008/layout/RadialCluster"/>
    <dgm:cxn modelId="{C658BB5E-FD63-FA4B-9210-1ACB7B020615}" type="presOf" srcId="{8C1AA20E-21E2-724B-90B2-DE5FA02F9B7C}" destId="{5047AFBA-64E7-F246-9C45-C6DB37C77F9F}" srcOrd="0" destOrd="0" presId="urn:microsoft.com/office/officeart/2008/layout/RadialCluster"/>
    <dgm:cxn modelId="{FE3E12CD-AD73-E846-BC6E-3F569665F51B}" srcId="{EC4C91FD-5A04-D54C-8CAF-775A5DA918AF}" destId="{B50E0742-E585-3341-BA5C-DA4988A87D37}" srcOrd="1" destOrd="0" parTransId="{1D23E15B-4337-8E45-9D1D-24C533B5A920}" sibTransId="{85779B08-A110-B84F-BBEE-824FDC9C904C}"/>
    <dgm:cxn modelId="{DDDB77A2-EB87-A041-BEEB-C0D8897028F7}" type="presOf" srcId="{B50E0742-E585-3341-BA5C-DA4988A87D37}" destId="{8615AE58-A899-5F40-8857-294C5B19FC13}" srcOrd="0" destOrd="0" presId="urn:microsoft.com/office/officeart/2008/layout/RadialCluster"/>
    <dgm:cxn modelId="{F7C49353-C3FF-204B-BDD9-AEC58BE1744A}" type="presOf" srcId="{1D23E15B-4337-8E45-9D1D-24C533B5A920}" destId="{3831525B-F5B3-7A42-BD95-62EA3BFB457F}" srcOrd="0" destOrd="0" presId="urn:microsoft.com/office/officeart/2008/layout/RadialCluster"/>
    <dgm:cxn modelId="{4567171E-60FC-2649-BED9-6EFE6D7FFD32}" type="presOf" srcId="{6A163497-E9AC-AD43-9D90-90383A07A09F}" destId="{56932D2F-71A2-7B4D-AF70-A477B1B87E3C}" srcOrd="0" destOrd="0" presId="urn:microsoft.com/office/officeart/2008/layout/RadialCluster"/>
    <dgm:cxn modelId="{C7AF5214-2467-2942-943B-2824AF47047C}" type="presOf" srcId="{7D7A15F9-425B-5649-8AC4-CA6BCC3D3CEF}" destId="{9BDA7D2F-5F0A-FE48-8970-12AF8E701DD5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A265D393-DBFF-F949-8386-5E1E8DC289BC}" type="presOf" srcId="{9C09DAE7-4EA8-ED43-B0AC-F4C8610A8A1E}" destId="{B847BC99-AE4E-7749-B2AB-AB7FAA49B089}" srcOrd="0" destOrd="0" presId="urn:microsoft.com/office/officeart/2008/layout/RadialCluster"/>
    <dgm:cxn modelId="{301F02E0-1325-044B-8968-2460A103DAA6}" type="presOf" srcId="{761C5B45-9707-E84E-BB66-9FB99B744B55}" destId="{8A1D0DE4-E202-934D-89C2-F9028F6090CD}" srcOrd="0" destOrd="0" presId="urn:microsoft.com/office/officeart/2008/layout/RadialCluster"/>
    <dgm:cxn modelId="{6552CD6C-742D-C642-8194-FFACB8FF0ADA}" srcId="{EC4C91FD-5A04-D54C-8CAF-775A5DA918AF}" destId="{85552129-76CB-894B-AE6A-BDEEF82846FA}" srcOrd="2" destOrd="0" parTransId="{6AFE7F91-C018-8E41-9DED-2DF032B29653}" sibTransId="{DE86C78B-1353-6B46-9BBD-46A3AD0309EE}"/>
    <dgm:cxn modelId="{923E7637-BA21-7C46-A3FC-9159120A65FA}" type="presOf" srcId="{1F6B7065-43F8-D543-89C9-B4D95209DD97}" destId="{9A5A83C2-8339-5243-845D-A6C2329DE46C}" srcOrd="0" destOrd="0" presId="urn:microsoft.com/office/officeart/2008/layout/RadialCluster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427101E2-1595-BA4A-9A3D-47CD04F9CCF7}" type="presOf" srcId="{EC4C91FD-5A04-D54C-8CAF-775A5DA918AF}" destId="{CD66C230-DF88-A049-9498-22A12FA2B874}" srcOrd="0" destOrd="0" presId="urn:microsoft.com/office/officeart/2008/layout/RadialCluster"/>
    <dgm:cxn modelId="{F9CF15ED-7CFE-3342-987F-FC57AC36689B}" type="presOf" srcId="{6AFE7F91-C018-8E41-9DED-2DF032B29653}" destId="{CF221D90-7FA4-B44C-ACA5-EE4B37407315}" srcOrd="0" destOrd="0" presId="urn:microsoft.com/office/officeart/2008/layout/RadialCluster"/>
    <dgm:cxn modelId="{A1D2DB5A-D11A-574D-98B3-443823BBE33B}" type="presOf" srcId="{85552129-76CB-894B-AE6A-BDEEF82846FA}" destId="{C4399A2D-47E4-794A-8DA9-6382C88C679B}" srcOrd="0" destOrd="0" presId="urn:microsoft.com/office/officeart/2008/layout/RadialCluster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4D317235-3C02-9041-8185-1AA25311C3DF}" type="presParOf" srcId="{5047AFBA-64E7-F246-9C45-C6DB37C77F9F}" destId="{7379E456-43C9-BB4E-8370-A5BCA370F176}" srcOrd="0" destOrd="0" presId="urn:microsoft.com/office/officeart/2008/layout/RadialCluster"/>
    <dgm:cxn modelId="{0395B6DF-FF4E-0143-AA6C-8A851D823934}" type="presParOf" srcId="{5047AFBA-64E7-F246-9C45-C6DB37C77F9F}" destId="{CEAC4506-47A3-C943-8BF5-17EEC7A931FE}" srcOrd="1" destOrd="0" presId="urn:microsoft.com/office/officeart/2008/layout/RadialCluster"/>
    <dgm:cxn modelId="{91934D6A-C61F-4C41-B250-A7AB762E62C3}" type="presParOf" srcId="{CEAC4506-47A3-C943-8BF5-17EEC7A931FE}" destId="{B847BC99-AE4E-7749-B2AB-AB7FAA49B089}" srcOrd="0" destOrd="0" presId="urn:microsoft.com/office/officeart/2008/layout/RadialCluster"/>
    <dgm:cxn modelId="{93678E42-FAE5-0544-95AA-6325F34207CD}" type="presParOf" srcId="{CEAC4506-47A3-C943-8BF5-17EEC7A931FE}" destId="{575BCAA7-B0BA-7445-8920-72976032322C}" srcOrd="1" destOrd="0" presId="urn:microsoft.com/office/officeart/2008/layout/RadialCluster"/>
    <dgm:cxn modelId="{4FE22E9D-9E49-AF4F-870A-FAC959858BBB}" type="presParOf" srcId="{CEAC4506-47A3-C943-8BF5-17EEC7A931FE}" destId="{E53C7DBD-C183-0B4B-9F68-E09203C858EE}" srcOrd="2" destOrd="0" presId="urn:microsoft.com/office/officeart/2008/layout/RadialCluster"/>
    <dgm:cxn modelId="{6E9E35AF-C1D4-824E-A688-A2D0B0C6EB82}" type="presParOf" srcId="{5047AFBA-64E7-F246-9C45-C6DB37C77F9F}" destId="{9BDA7D2F-5F0A-FE48-8970-12AF8E701DD5}" srcOrd="2" destOrd="0" presId="urn:microsoft.com/office/officeart/2008/layout/RadialCluster"/>
    <dgm:cxn modelId="{5EDABE0D-C7A0-6C4F-A8CC-59C4D8D5550E}" type="presParOf" srcId="{5047AFBA-64E7-F246-9C45-C6DB37C77F9F}" destId="{2AC6C86D-8AC6-264E-B2E1-A3A07E79D2BC}" srcOrd="3" destOrd="0" presId="urn:microsoft.com/office/officeart/2008/layout/RadialCluster"/>
    <dgm:cxn modelId="{CB612088-00F3-A64A-9AA7-5321F122F23D}" type="presParOf" srcId="{2AC6C86D-8AC6-264E-B2E1-A3A07E79D2BC}" destId="{CD66C230-DF88-A049-9498-22A12FA2B874}" srcOrd="0" destOrd="0" presId="urn:microsoft.com/office/officeart/2008/layout/RadialCluster"/>
    <dgm:cxn modelId="{09910609-1E37-9042-BF2A-BB0301E590BC}" type="presParOf" srcId="{2AC6C86D-8AC6-264E-B2E1-A3A07E79D2BC}" destId="{56932D2F-71A2-7B4D-AF70-A477B1B87E3C}" srcOrd="1" destOrd="0" presId="urn:microsoft.com/office/officeart/2008/layout/RadialCluster"/>
    <dgm:cxn modelId="{12B5F912-6E5C-CA4B-8A55-7F1122182049}" type="presParOf" srcId="{2AC6C86D-8AC6-264E-B2E1-A3A07E79D2BC}" destId="{9A5A83C2-8339-5243-845D-A6C2329DE46C}" srcOrd="2" destOrd="0" presId="urn:microsoft.com/office/officeart/2008/layout/RadialCluster"/>
    <dgm:cxn modelId="{DC68E24A-9D76-5F4B-9CC6-6010457E11DC}" type="presParOf" srcId="{2AC6C86D-8AC6-264E-B2E1-A3A07E79D2BC}" destId="{3831525B-F5B3-7A42-BD95-62EA3BFB457F}" srcOrd="3" destOrd="0" presId="urn:microsoft.com/office/officeart/2008/layout/RadialCluster"/>
    <dgm:cxn modelId="{2BCDC3A0-3EBA-B647-9D50-C5CFDE6415A6}" type="presParOf" srcId="{2AC6C86D-8AC6-264E-B2E1-A3A07E79D2BC}" destId="{8615AE58-A899-5F40-8857-294C5B19FC13}" srcOrd="4" destOrd="0" presId="urn:microsoft.com/office/officeart/2008/layout/RadialCluster"/>
    <dgm:cxn modelId="{08284588-6CD2-634E-B4A7-E9E36543DE9D}" type="presParOf" srcId="{2AC6C86D-8AC6-264E-B2E1-A3A07E79D2BC}" destId="{CF221D90-7FA4-B44C-ACA5-EE4B37407315}" srcOrd="5" destOrd="0" presId="urn:microsoft.com/office/officeart/2008/layout/RadialCluster"/>
    <dgm:cxn modelId="{30D2C87B-474B-E14F-B480-CB33FDF4A463}" type="presParOf" srcId="{2AC6C86D-8AC6-264E-B2E1-A3A07E79D2BC}" destId="{C4399A2D-47E4-794A-8DA9-6382C88C679B}" srcOrd="6" destOrd="0" presId="urn:microsoft.com/office/officeart/2008/layout/RadialCluster"/>
    <dgm:cxn modelId="{9DECBEF4-6A32-6F42-9EFE-E4B16BD1BEE3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Answer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22C4B48B-FF82-9445-940E-CE0F5DB96391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A3DB8C6D-4435-2144-8BCC-010FE80C705C}" type="parTrans" cxnId="{4C707006-8CEA-E94B-8C2A-272023E2354E}">
      <dgm:prSet/>
      <dgm:spPr/>
      <dgm:t>
        <a:bodyPr/>
        <a:lstStyle/>
        <a:p>
          <a:endParaRPr lang="en-US"/>
        </a:p>
      </dgm:t>
    </dgm:pt>
    <dgm:pt modelId="{CB58839D-A8B3-7846-B7A0-5355FE2319E0}" type="sibTrans" cxnId="{4C707006-8CEA-E94B-8C2A-272023E2354E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85552129-76CB-894B-AE6A-BDEEF82846FA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FE7F91-C018-8E41-9DED-2DF032B29653}" type="parTrans" cxnId="{6552CD6C-742D-C642-8194-FFACB8FF0ADA}">
      <dgm:prSet/>
      <dgm:spPr/>
      <dgm:t>
        <a:bodyPr/>
        <a:lstStyle/>
        <a:p>
          <a:endParaRPr lang="en-US"/>
        </a:p>
      </dgm:t>
    </dgm:pt>
    <dgm:pt modelId="{DE86C78B-1353-6B46-9BBD-46A3AD0309EE}" type="sibTrans" cxnId="{6552CD6C-742D-C642-8194-FFACB8FF0ADA}">
      <dgm:prSet/>
      <dgm:spPr/>
      <dgm:t>
        <a:bodyPr/>
        <a:lstStyle/>
        <a:p>
          <a:endParaRPr lang="en-US"/>
        </a:p>
      </dgm:t>
    </dgm:pt>
    <dgm:pt modelId="{0BED3009-5E4A-DE41-A8DF-8AC5EA0A3AE1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88FE0371-6BE8-7342-AC64-AA755D8EA805}" type="parTrans" cxnId="{8EE39971-1041-2943-9697-BE6B86D9CFDD}">
      <dgm:prSet/>
      <dgm:spPr/>
      <dgm:t>
        <a:bodyPr/>
        <a:lstStyle/>
        <a:p>
          <a:endParaRPr lang="en-US"/>
        </a:p>
      </dgm:t>
    </dgm:pt>
    <dgm:pt modelId="{F9887147-D75E-ED4C-8157-4EF55C77B4D1}" type="sibTrans" cxnId="{8EE39971-1041-2943-9697-BE6B86D9CFDD}">
      <dgm:prSet/>
      <dgm:spPr/>
      <dgm:t>
        <a:bodyPr/>
        <a:lstStyle/>
        <a:p>
          <a:endParaRPr lang="en-US"/>
        </a:p>
      </dgm:t>
    </dgm:pt>
    <dgm:pt modelId="{E19288D8-B7E1-D341-9E7C-DA7D1AFDC35C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9F27FFB1-E782-7041-ADC0-795A7A5614D6}" type="parTrans" cxnId="{B44532AD-9E15-5D40-97D3-62645D21619A}">
      <dgm:prSet/>
      <dgm:spPr/>
      <dgm:t>
        <a:bodyPr/>
        <a:lstStyle/>
        <a:p>
          <a:endParaRPr lang="en-US"/>
        </a:p>
      </dgm:t>
    </dgm:pt>
    <dgm:pt modelId="{D8FBE861-0FDA-964A-8752-A6907CADB5BB}" type="sibTrans" cxnId="{B44532AD-9E15-5D40-97D3-62645D21619A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7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7"/>
      <dgm:spPr/>
    </dgm:pt>
    <dgm:pt modelId="{575BCAA7-B0BA-7445-8920-72976032322C}" type="pres">
      <dgm:prSet presAssocID="{AFBC49D1-885A-8A4C-8D08-090736051A13}" presName="Name141" presStyleLbl="parChTrans1D3" presStyleIdx="0" presStyleCnt="4"/>
      <dgm:spPr/>
    </dgm:pt>
    <dgm:pt modelId="{E53C7DBD-C183-0B4B-9F68-E09203C858EE}" type="pres">
      <dgm:prSet presAssocID="{92106302-18B4-7149-ACA7-AD8FCDE7CD4B}" presName="text1" presStyleLbl="node1" presStyleIdx="2" presStyleCnt="7">
        <dgm:presLayoutVars>
          <dgm:bulletEnabled val="1"/>
        </dgm:presLayoutVars>
      </dgm:prSet>
      <dgm:spPr/>
    </dgm:pt>
    <dgm:pt modelId="{E1CEDD9D-7C45-874F-85F2-DF1855464782}" type="pres">
      <dgm:prSet presAssocID="{88FE0371-6BE8-7342-AC64-AA755D8EA805}" presName="Name141" presStyleLbl="parChTrans1D3" presStyleIdx="1" presStyleCnt="4"/>
      <dgm:spPr/>
    </dgm:pt>
    <dgm:pt modelId="{47775162-3C0E-6E4A-B65D-86ABC99C0893}" type="pres">
      <dgm:prSet presAssocID="{0BED3009-5E4A-DE41-A8DF-8AC5EA0A3AE1}" presName="text1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E26F4F6B-E901-1045-9753-6A8AF5AB89E1}" type="pres">
      <dgm:prSet presAssocID="{22C4B48B-FF82-9445-940E-CE0F5DB96391}" presName="childCenter2" presStyleLbl="node1" presStyleIdx="4" presStyleCnt="7"/>
      <dgm:spPr/>
      <dgm:t>
        <a:bodyPr/>
        <a:lstStyle/>
        <a:p>
          <a:endParaRPr lang="en-US"/>
        </a:p>
      </dgm:t>
    </dgm:pt>
    <dgm:pt modelId="{CF221D90-7FA4-B44C-ACA5-EE4B37407315}" type="pres">
      <dgm:prSet presAssocID="{6AFE7F91-C018-8E41-9DED-2DF032B29653}" presName="Name218" presStyleLbl="parChTrans1D3" presStyleIdx="2" presStyleCnt="4"/>
      <dgm:spPr/>
    </dgm:pt>
    <dgm:pt modelId="{C4399A2D-47E4-794A-8DA9-6382C88C679B}" type="pres">
      <dgm:prSet presAssocID="{85552129-76CB-894B-AE6A-BDEEF82846FA}" presName="text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AFA01-E452-4A41-8AFF-07EBBC458641}" type="pres">
      <dgm:prSet presAssocID="{9F27FFB1-E782-7041-ADC0-795A7A5614D6}" presName="Name218" presStyleLbl="parChTrans1D3" presStyleIdx="3" presStyleCnt="4"/>
      <dgm:spPr/>
    </dgm:pt>
    <dgm:pt modelId="{D18D9CE1-1028-394A-8BA9-FA1997999945}" type="pres">
      <dgm:prSet presAssocID="{E19288D8-B7E1-D341-9E7C-DA7D1AFDC35C}" presName="text2" presStyleLbl="node1" presStyleIdx="6" presStyleCnt="7">
        <dgm:presLayoutVars>
          <dgm:bulletEnabled val="1"/>
        </dgm:presLayoutVars>
      </dgm:prSet>
      <dgm:spPr/>
    </dgm:pt>
    <dgm:pt modelId="{B52CD578-AEA7-3546-AD86-1AFACDC73797}" type="pres">
      <dgm:prSet presAssocID="{A3DB8C6D-4435-2144-8BCC-010FE80C705C}" presName="Name221" presStyleLbl="parChTrans1D2" presStyleIdx="1" presStyleCnt="2"/>
      <dgm:spPr/>
    </dgm:pt>
  </dgm:ptLst>
  <dgm:cxnLst>
    <dgm:cxn modelId="{BC53BC98-6F17-6943-9AC5-01AD108E82B5}" type="presOf" srcId="{22C4B48B-FF82-9445-940E-CE0F5DB96391}" destId="{E26F4F6B-E901-1045-9753-6A8AF5AB89E1}" srcOrd="0" destOrd="0" presId="urn:microsoft.com/office/officeart/2008/layout/RadialCluster"/>
    <dgm:cxn modelId="{FCF09E56-9CD3-0B43-A2A5-F6568E859526}" type="presOf" srcId="{7D7A15F9-425B-5649-8AC4-CA6BCC3D3CEF}" destId="{9BDA7D2F-5F0A-FE48-8970-12AF8E701DD5}" srcOrd="0" destOrd="0" presId="urn:microsoft.com/office/officeart/2008/layout/RadialCluster"/>
    <dgm:cxn modelId="{9B43B5ED-F59B-1148-8866-2C3885F67C29}" type="presOf" srcId="{88FE0371-6BE8-7342-AC64-AA755D8EA805}" destId="{E1CEDD9D-7C45-874F-85F2-DF1855464782}" srcOrd="0" destOrd="0" presId="urn:microsoft.com/office/officeart/2008/layout/RadialCluster"/>
    <dgm:cxn modelId="{FCCEEA67-A325-8D4F-B937-ABDCE833C5E9}" type="presOf" srcId="{9F27FFB1-E782-7041-ADC0-795A7A5614D6}" destId="{B17AFA01-E452-4A41-8AFF-07EBBC458641}" srcOrd="0" destOrd="0" presId="urn:microsoft.com/office/officeart/2008/layout/RadialCluster"/>
    <dgm:cxn modelId="{5DCCB86A-B680-0C40-B5DA-86C991976127}" type="presOf" srcId="{E7BFA685-6A56-1747-8762-BB65F784FEDC}" destId="{7379E456-43C9-BB4E-8370-A5BCA370F176}" srcOrd="0" destOrd="0" presId="urn:microsoft.com/office/officeart/2008/layout/RadialCluster"/>
    <dgm:cxn modelId="{4C707006-8CEA-E94B-8C2A-272023E2354E}" srcId="{E7BFA685-6A56-1747-8762-BB65F784FEDC}" destId="{22C4B48B-FF82-9445-940E-CE0F5DB96391}" srcOrd="1" destOrd="0" parTransId="{A3DB8C6D-4435-2144-8BCC-010FE80C705C}" sibTransId="{CB58839D-A8B3-7846-B7A0-5355FE2319E0}"/>
    <dgm:cxn modelId="{8EE39971-1041-2943-9697-BE6B86D9CFDD}" srcId="{9C09DAE7-4EA8-ED43-B0AC-F4C8610A8A1E}" destId="{0BED3009-5E4A-DE41-A8DF-8AC5EA0A3AE1}" srcOrd="1" destOrd="0" parTransId="{88FE0371-6BE8-7342-AC64-AA755D8EA805}" sibTransId="{F9887147-D75E-ED4C-8157-4EF55C77B4D1}"/>
    <dgm:cxn modelId="{1C318A14-2BD8-2C4D-A3E0-A12B23A2272E}" type="presOf" srcId="{AFBC49D1-885A-8A4C-8D08-090736051A13}" destId="{575BCAA7-B0BA-7445-8920-72976032322C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9D97247F-1516-5E43-BC20-A7FFE4BF0152}" type="presOf" srcId="{92106302-18B4-7149-ACA7-AD8FCDE7CD4B}" destId="{E53C7DBD-C183-0B4B-9F68-E09203C858EE}" srcOrd="0" destOrd="0" presId="urn:microsoft.com/office/officeart/2008/layout/RadialCluster"/>
    <dgm:cxn modelId="{6552CD6C-742D-C642-8194-FFACB8FF0ADA}" srcId="{22C4B48B-FF82-9445-940E-CE0F5DB96391}" destId="{85552129-76CB-894B-AE6A-BDEEF82846FA}" srcOrd="0" destOrd="0" parTransId="{6AFE7F91-C018-8E41-9DED-2DF032B29653}" sibTransId="{DE86C78B-1353-6B46-9BBD-46A3AD0309EE}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C4644ACA-36A0-9143-9B07-43D712A47AFF}" type="presOf" srcId="{9C09DAE7-4EA8-ED43-B0AC-F4C8610A8A1E}" destId="{B847BC99-AE4E-7749-B2AB-AB7FAA49B089}" srcOrd="0" destOrd="0" presId="urn:microsoft.com/office/officeart/2008/layout/RadialCluster"/>
    <dgm:cxn modelId="{C6EEB08E-FDD3-4244-811C-C9120EED5DE1}" type="presOf" srcId="{6AFE7F91-C018-8E41-9DED-2DF032B29653}" destId="{CF221D90-7FA4-B44C-ACA5-EE4B37407315}" srcOrd="0" destOrd="0" presId="urn:microsoft.com/office/officeart/2008/layout/RadialCluster"/>
    <dgm:cxn modelId="{B44532AD-9E15-5D40-97D3-62645D21619A}" srcId="{22C4B48B-FF82-9445-940E-CE0F5DB96391}" destId="{E19288D8-B7E1-D341-9E7C-DA7D1AFDC35C}" srcOrd="1" destOrd="0" parTransId="{9F27FFB1-E782-7041-ADC0-795A7A5614D6}" sibTransId="{D8FBE861-0FDA-964A-8752-A6907CADB5BB}"/>
    <dgm:cxn modelId="{1ECF1EE1-1C45-EE4A-9566-24F38D98A393}" type="presOf" srcId="{A3DB8C6D-4435-2144-8BCC-010FE80C705C}" destId="{B52CD578-AEA7-3546-AD86-1AFACDC73797}" srcOrd="0" destOrd="0" presId="urn:microsoft.com/office/officeart/2008/layout/RadialCluster"/>
    <dgm:cxn modelId="{3ECBBD2F-98FE-CF45-B344-EDB403F5405B}" type="presOf" srcId="{85552129-76CB-894B-AE6A-BDEEF82846FA}" destId="{C4399A2D-47E4-794A-8DA9-6382C88C679B}" srcOrd="0" destOrd="0" presId="urn:microsoft.com/office/officeart/2008/layout/RadialCluster"/>
    <dgm:cxn modelId="{8838EA3B-0D60-D642-868B-A3E415C42EDE}" type="presOf" srcId="{E19288D8-B7E1-D341-9E7C-DA7D1AFDC35C}" destId="{D18D9CE1-1028-394A-8BA9-FA1997999945}" srcOrd="0" destOrd="0" presId="urn:microsoft.com/office/officeart/2008/layout/RadialCluster"/>
    <dgm:cxn modelId="{7B0E06B1-3A82-674A-BA29-86D94A94B95D}" type="presOf" srcId="{0BED3009-5E4A-DE41-A8DF-8AC5EA0A3AE1}" destId="{47775162-3C0E-6E4A-B65D-86ABC99C0893}" srcOrd="0" destOrd="0" presId="urn:microsoft.com/office/officeart/2008/layout/RadialCluster"/>
    <dgm:cxn modelId="{9A4FE784-42C1-9746-9D99-E7387BC0D1DC}" type="presOf" srcId="{8C1AA20E-21E2-724B-90B2-DE5FA02F9B7C}" destId="{5047AFBA-64E7-F246-9C45-C6DB37C77F9F}" srcOrd="0" destOrd="0" presId="urn:microsoft.com/office/officeart/2008/layout/RadialCluster"/>
    <dgm:cxn modelId="{85B1BAE8-44E7-E44C-88DC-F13797FF8B97}" type="presParOf" srcId="{5047AFBA-64E7-F246-9C45-C6DB37C77F9F}" destId="{7379E456-43C9-BB4E-8370-A5BCA370F176}" srcOrd="0" destOrd="0" presId="urn:microsoft.com/office/officeart/2008/layout/RadialCluster"/>
    <dgm:cxn modelId="{1B0813A6-EC59-2B4C-B840-D96D739C049C}" type="presParOf" srcId="{5047AFBA-64E7-F246-9C45-C6DB37C77F9F}" destId="{CEAC4506-47A3-C943-8BF5-17EEC7A931FE}" srcOrd="1" destOrd="0" presId="urn:microsoft.com/office/officeart/2008/layout/RadialCluster"/>
    <dgm:cxn modelId="{AC9771E2-D0D3-C747-86F9-4BE648B5D2FE}" type="presParOf" srcId="{CEAC4506-47A3-C943-8BF5-17EEC7A931FE}" destId="{B847BC99-AE4E-7749-B2AB-AB7FAA49B089}" srcOrd="0" destOrd="0" presId="urn:microsoft.com/office/officeart/2008/layout/RadialCluster"/>
    <dgm:cxn modelId="{3F0F1E1A-0A35-764A-A6EA-8C43F70C5B8E}" type="presParOf" srcId="{CEAC4506-47A3-C943-8BF5-17EEC7A931FE}" destId="{575BCAA7-B0BA-7445-8920-72976032322C}" srcOrd="1" destOrd="0" presId="urn:microsoft.com/office/officeart/2008/layout/RadialCluster"/>
    <dgm:cxn modelId="{8714EBDF-42A5-4A47-A7A6-6FEAF1FF7CE9}" type="presParOf" srcId="{CEAC4506-47A3-C943-8BF5-17EEC7A931FE}" destId="{E53C7DBD-C183-0B4B-9F68-E09203C858EE}" srcOrd="2" destOrd="0" presId="urn:microsoft.com/office/officeart/2008/layout/RadialCluster"/>
    <dgm:cxn modelId="{13DCBC86-B5FD-C945-AA9F-01C8E8878A6D}" type="presParOf" srcId="{CEAC4506-47A3-C943-8BF5-17EEC7A931FE}" destId="{E1CEDD9D-7C45-874F-85F2-DF1855464782}" srcOrd="3" destOrd="0" presId="urn:microsoft.com/office/officeart/2008/layout/RadialCluster"/>
    <dgm:cxn modelId="{61FA540E-15C5-164F-A3DF-F9366C2482DB}" type="presParOf" srcId="{CEAC4506-47A3-C943-8BF5-17EEC7A931FE}" destId="{47775162-3C0E-6E4A-B65D-86ABC99C0893}" srcOrd="4" destOrd="0" presId="urn:microsoft.com/office/officeart/2008/layout/RadialCluster"/>
    <dgm:cxn modelId="{18BC3610-F2B8-F04F-A9C6-5CF3A63AF780}" type="presParOf" srcId="{5047AFBA-64E7-F246-9C45-C6DB37C77F9F}" destId="{9BDA7D2F-5F0A-FE48-8970-12AF8E701DD5}" srcOrd="2" destOrd="0" presId="urn:microsoft.com/office/officeart/2008/layout/RadialCluster"/>
    <dgm:cxn modelId="{904C2305-505F-FD42-81BF-CCF020509159}" type="presParOf" srcId="{5047AFBA-64E7-F246-9C45-C6DB37C77F9F}" destId="{2AC6C86D-8AC6-264E-B2E1-A3A07E79D2BC}" srcOrd="3" destOrd="0" presId="urn:microsoft.com/office/officeart/2008/layout/RadialCluster"/>
    <dgm:cxn modelId="{AAAAE4B8-222D-6B4E-9CF6-3FD14CFEE7CC}" type="presParOf" srcId="{2AC6C86D-8AC6-264E-B2E1-A3A07E79D2BC}" destId="{E26F4F6B-E901-1045-9753-6A8AF5AB89E1}" srcOrd="0" destOrd="0" presId="urn:microsoft.com/office/officeart/2008/layout/RadialCluster"/>
    <dgm:cxn modelId="{0ADEFBDF-DECE-B740-B4FC-ED996DEA06AB}" type="presParOf" srcId="{2AC6C86D-8AC6-264E-B2E1-A3A07E79D2BC}" destId="{CF221D90-7FA4-B44C-ACA5-EE4B37407315}" srcOrd="1" destOrd="0" presId="urn:microsoft.com/office/officeart/2008/layout/RadialCluster"/>
    <dgm:cxn modelId="{D1917055-87E6-E54E-8317-23F023BA8E32}" type="presParOf" srcId="{2AC6C86D-8AC6-264E-B2E1-A3A07E79D2BC}" destId="{C4399A2D-47E4-794A-8DA9-6382C88C679B}" srcOrd="2" destOrd="0" presId="urn:microsoft.com/office/officeart/2008/layout/RadialCluster"/>
    <dgm:cxn modelId="{EA91CD3C-8130-F84B-9B87-2A773FCDA6F6}" type="presParOf" srcId="{2AC6C86D-8AC6-264E-B2E1-A3A07E79D2BC}" destId="{B17AFA01-E452-4A41-8AFF-07EBBC458641}" srcOrd="3" destOrd="0" presId="urn:microsoft.com/office/officeart/2008/layout/RadialCluster"/>
    <dgm:cxn modelId="{15C5DA4F-517D-D241-8DB7-6F9B466B0B83}" type="presParOf" srcId="{2AC6C86D-8AC6-264E-B2E1-A3A07E79D2BC}" destId="{D18D9CE1-1028-394A-8BA9-FA1997999945}" srcOrd="4" destOrd="0" presId="urn:microsoft.com/office/officeart/2008/layout/RadialCluster"/>
    <dgm:cxn modelId="{F1B8B917-4768-934B-B7D9-5F5660073664}" type="presParOf" srcId="{5047AFBA-64E7-F246-9C45-C6DB37C77F9F}" destId="{B52CD578-AEA7-3546-AD86-1AFACDC73797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Interest Page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92106302-18B4-7149-ACA7-AD8FCDE7CD4B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AFBC49D1-885A-8A4C-8D08-090736051A13}" type="parTrans" cxnId="{F456639C-6AD5-1549-A97D-98AF8E4C2041}">
      <dgm:prSet/>
      <dgm:spPr/>
      <dgm:t>
        <a:bodyPr/>
        <a:lstStyle/>
        <a:p>
          <a:endParaRPr lang="en-US"/>
        </a:p>
      </dgm:t>
    </dgm:pt>
    <dgm:pt modelId="{113E2DE7-F55F-A846-9896-0CB9017FA973}" type="sibTrans" cxnId="{F456639C-6AD5-1549-A97D-98AF8E4C2041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B3A8F0DE-549D-9D4E-B979-A3809A05E768}">
      <dgm:prSet phldrT="[Text]"/>
      <dgm:spPr/>
      <dgm:t>
        <a:bodyPr/>
        <a:lstStyle/>
        <a:p>
          <a:r>
            <a:rPr lang="en-US" dirty="0" smtClean="0"/>
            <a:t>Answers</a:t>
          </a:r>
          <a:endParaRPr lang="en-US" dirty="0"/>
        </a:p>
      </dgm:t>
    </dgm:pt>
    <dgm:pt modelId="{75124C14-C6F7-654D-97CE-90B1B88A9E5F}" type="parTrans" cxnId="{B7A44792-4940-2B47-97CF-D4302DEBC986}">
      <dgm:prSet/>
      <dgm:spPr/>
      <dgm:t>
        <a:bodyPr/>
        <a:lstStyle/>
        <a:p>
          <a:endParaRPr lang="en-US"/>
        </a:p>
      </dgm:t>
    </dgm:pt>
    <dgm:pt modelId="{70165E02-5AF7-6949-88F3-C9BD4C8B8A57}" type="sibTrans" cxnId="{B7A44792-4940-2B47-97CF-D4302DEBC986}">
      <dgm:prSet/>
      <dgm:spPr/>
      <dgm:t>
        <a:bodyPr/>
        <a:lstStyle/>
        <a:p>
          <a:endParaRPr lang="en-US"/>
        </a:p>
      </dgm:t>
    </dgm:pt>
    <dgm:pt modelId="{93AC805A-4854-6847-8A92-A6E25FE06FCE}">
      <dgm:prSet phldrT="[Text]"/>
      <dgm:spPr/>
      <dgm:t>
        <a:bodyPr/>
        <a:lstStyle/>
        <a:p>
          <a:r>
            <a:rPr lang="en-US" dirty="0" smtClean="0"/>
            <a:t>Articles</a:t>
          </a:r>
          <a:endParaRPr lang="en-US" dirty="0"/>
        </a:p>
      </dgm:t>
    </dgm:pt>
    <dgm:pt modelId="{362B21AA-AB8D-3E44-95E1-CFED4FED180F}" type="parTrans" cxnId="{F3A4F824-9718-3F4E-9442-293667B7FBB6}">
      <dgm:prSet/>
      <dgm:spPr/>
      <dgm:t>
        <a:bodyPr/>
        <a:lstStyle/>
        <a:p>
          <a:endParaRPr lang="en-US"/>
        </a:p>
      </dgm:t>
    </dgm:pt>
    <dgm:pt modelId="{756A55CA-8604-6749-A905-886EFBCC9571}" type="sibTrans" cxnId="{F3A4F824-9718-3F4E-9442-293667B7FBB6}">
      <dgm:prSet/>
      <dgm:spPr/>
      <dgm:t>
        <a:bodyPr/>
        <a:lstStyle/>
        <a:p>
          <a:endParaRPr lang="en-US"/>
        </a:p>
      </dgm:t>
    </dgm:pt>
    <dgm:pt modelId="{87B3A149-598F-6B45-B597-5D7E1A1BA00D}">
      <dgm:prSet phldrT="[Text]"/>
      <dgm:spPr/>
      <dgm:t>
        <a:bodyPr/>
        <a:lstStyle/>
        <a:p>
          <a:r>
            <a:rPr lang="en-US" dirty="0" smtClean="0"/>
            <a:t>Featured Article</a:t>
          </a:r>
          <a:endParaRPr lang="en-US" dirty="0"/>
        </a:p>
      </dgm:t>
    </dgm:pt>
    <dgm:pt modelId="{96F43CB1-5E5E-0A4A-972A-A2814DED6BDD}" type="parTrans" cxnId="{225252DD-B87A-654A-94DE-8F01AF53FB3F}">
      <dgm:prSet/>
      <dgm:spPr/>
      <dgm:t>
        <a:bodyPr/>
        <a:lstStyle/>
        <a:p>
          <a:endParaRPr lang="en-US"/>
        </a:p>
      </dgm:t>
    </dgm:pt>
    <dgm:pt modelId="{8B22C8DC-B2B0-DD4F-BDF9-53A863208532}" type="sibTrans" cxnId="{225252DD-B87A-654A-94DE-8F01AF53FB3F}">
      <dgm:prSet/>
      <dgm:spPr/>
      <dgm:t>
        <a:bodyPr/>
        <a:lstStyle/>
        <a:p>
          <a:endParaRPr lang="en-US"/>
        </a:p>
      </dgm:t>
    </dgm:pt>
    <dgm:pt modelId="{4EDF8BFB-9417-5547-BD9D-8186085B91BA}">
      <dgm:prSet phldrT="[Text]"/>
      <dgm:spPr/>
      <dgm:t>
        <a:bodyPr/>
        <a:lstStyle/>
        <a:p>
          <a:r>
            <a:rPr lang="en-US" dirty="0" smtClean="0"/>
            <a:t>Tags</a:t>
          </a:r>
          <a:endParaRPr lang="en-US" dirty="0"/>
        </a:p>
      </dgm:t>
    </dgm:pt>
    <dgm:pt modelId="{BFE54243-36B7-FB42-8E79-94FE71FF21FF}" type="parTrans" cxnId="{AB9A1D80-4CC7-DD49-96A3-8925B214779A}">
      <dgm:prSet/>
      <dgm:spPr/>
      <dgm:t>
        <a:bodyPr/>
        <a:lstStyle/>
        <a:p>
          <a:endParaRPr lang="en-US"/>
        </a:p>
      </dgm:t>
    </dgm:pt>
    <dgm:pt modelId="{051EC3DF-817E-334D-814C-78C4A1D8C2CA}" type="sibTrans" cxnId="{AB9A1D80-4CC7-DD49-96A3-8925B214779A}">
      <dgm:prSet/>
      <dgm:spPr/>
      <dgm:t>
        <a:bodyPr/>
        <a:lstStyle/>
        <a:p>
          <a:endParaRPr lang="en-US"/>
        </a:p>
      </dgm:t>
    </dgm:pt>
    <dgm:pt modelId="{D01FEC74-6A83-DD4E-9DD2-F7D9C1D8F5E1}">
      <dgm:prSet phldrT="[Text]"/>
      <dgm:spPr/>
      <dgm:t>
        <a:bodyPr/>
        <a:lstStyle/>
        <a:p>
          <a:r>
            <a:rPr lang="en-US" dirty="0" smtClean="0"/>
            <a:t>Ad Units</a:t>
          </a:r>
          <a:endParaRPr lang="en-US" dirty="0"/>
        </a:p>
      </dgm:t>
    </dgm:pt>
    <dgm:pt modelId="{D6233FAB-7906-774B-8C3C-67BBBA584C3C}" type="parTrans" cxnId="{69C5344C-0A89-A348-A6B5-FDBF8DC7E080}">
      <dgm:prSet/>
      <dgm:spPr/>
      <dgm:t>
        <a:bodyPr/>
        <a:lstStyle/>
        <a:p>
          <a:endParaRPr lang="en-US"/>
        </a:p>
      </dgm:t>
    </dgm:pt>
    <dgm:pt modelId="{77021E1D-908F-4E4D-802C-86430392E387}" type="sibTrans" cxnId="{69C5344C-0A89-A348-A6B5-FDBF8DC7E080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10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10"/>
      <dgm:spPr/>
    </dgm:pt>
    <dgm:pt modelId="{575BCAA7-B0BA-7445-8920-72976032322C}" type="pres">
      <dgm:prSet presAssocID="{AFBC49D1-885A-8A4C-8D08-090736051A13}" presName="Name141" presStyleLbl="parChTrans1D3" presStyleIdx="0" presStyleCnt="7"/>
      <dgm:spPr/>
    </dgm:pt>
    <dgm:pt modelId="{E53C7DBD-C183-0B4B-9F68-E09203C858EE}" type="pres">
      <dgm:prSet presAssocID="{92106302-18B4-7149-ACA7-AD8FCDE7CD4B}" presName="text1" presStyleLbl="node1" presStyleIdx="2" presStyleCnt="10">
        <dgm:presLayoutVars>
          <dgm:bulletEnabled val="1"/>
        </dgm:presLayoutVars>
      </dgm:prSet>
      <dgm:spPr/>
    </dgm:pt>
    <dgm:pt modelId="{95FAD1DB-CA59-6C48-B45C-CE224C27F2D6}" type="pres">
      <dgm:prSet presAssocID="{96F43CB1-5E5E-0A4A-972A-A2814DED6BDD}" presName="Name141" presStyleLbl="parChTrans1D3" presStyleIdx="1" presStyleCnt="7"/>
      <dgm:spPr/>
    </dgm:pt>
    <dgm:pt modelId="{47BE3FAF-8956-5240-B78F-3EB64D304857}" type="pres">
      <dgm:prSet presAssocID="{87B3A149-598F-6B45-B597-5D7E1A1BA00D}" presName="text1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4" presStyleCnt="10"/>
      <dgm:spPr/>
    </dgm:pt>
    <dgm:pt modelId="{56932D2F-71A2-7B4D-AF70-A477B1B87E3C}" type="pres">
      <dgm:prSet presAssocID="{6A163497-E9AC-AD43-9D90-90383A07A09F}" presName="Name218" presStyleLbl="parChTrans1D3" presStyleIdx="2" presStyleCnt="7"/>
      <dgm:spPr/>
    </dgm:pt>
    <dgm:pt modelId="{9A5A83C2-8339-5243-845D-A6C2329DE46C}" type="pres">
      <dgm:prSet presAssocID="{1F6B7065-43F8-D543-89C9-B4D95209DD97}" presName="text2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737A-F4BD-794C-8F92-3A0E2805AC7F}" type="pres">
      <dgm:prSet presAssocID="{75124C14-C6F7-654D-97CE-90B1B88A9E5F}" presName="Name218" presStyleLbl="parChTrans1D3" presStyleIdx="3" presStyleCnt="7"/>
      <dgm:spPr/>
    </dgm:pt>
    <dgm:pt modelId="{8F04BA1E-AF31-FA47-AEF1-60FA3000BC13}" type="pres">
      <dgm:prSet presAssocID="{B3A8F0DE-549D-9D4E-B979-A3809A05E768}" presName="text2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0B837-A7BC-AD4D-A978-27CC5484E2DF}" type="pres">
      <dgm:prSet presAssocID="{362B21AA-AB8D-3E44-95E1-CFED4FED180F}" presName="Name218" presStyleLbl="parChTrans1D3" presStyleIdx="4" presStyleCnt="7"/>
      <dgm:spPr/>
    </dgm:pt>
    <dgm:pt modelId="{993706C4-BA98-7545-8DC1-25B628AAA2D7}" type="pres">
      <dgm:prSet presAssocID="{93AC805A-4854-6847-8A92-A6E25FE06FCE}" presName="text2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7C1B7-7BB5-3E41-8203-995325924572}" type="pres">
      <dgm:prSet presAssocID="{BFE54243-36B7-FB42-8E79-94FE71FF21FF}" presName="Name218" presStyleLbl="parChTrans1D3" presStyleIdx="5" presStyleCnt="7"/>
      <dgm:spPr/>
    </dgm:pt>
    <dgm:pt modelId="{97A66DFC-52A2-3949-96A7-40B912F8A965}" type="pres">
      <dgm:prSet presAssocID="{4EDF8BFB-9417-5547-BD9D-8186085B91BA}" presName="text2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C30A0-DBE2-BD46-BF11-60088812213F}" type="pres">
      <dgm:prSet presAssocID="{D6233FAB-7906-774B-8C3C-67BBBA584C3C}" presName="Name218" presStyleLbl="parChTrans1D3" presStyleIdx="6" presStyleCnt="7"/>
      <dgm:spPr/>
    </dgm:pt>
    <dgm:pt modelId="{9557C560-6C02-3841-967A-F10A66C9BAD3}" type="pres">
      <dgm:prSet presAssocID="{D01FEC74-6A83-DD4E-9DD2-F7D9C1D8F5E1}" presName="text2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D0DE4-E202-934D-89C2-F9028F6090CD}" type="pres">
      <dgm:prSet presAssocID="{761C5B45-9707-E84E-BB66-9FB99B744B55}" presName="Name221" presStyleLbl="parChTrans1D2" presStyleIdx="1" presStyleCnt="2"/>
      <dgm:spPr/>
    </dgm:pt>
  </dgm:ptLst>
  <dgm:cxnLst>
    <dgm:cxn modelId="{B7A44792-4940-2B47-97CF-D4302DEBC986}" srcId="{EC4C91FD-5A04-D54C-8CAF-775A5DA918AF}" destId="{B3A8F0DE-549D-9D4E-B979-A3809A05E768}" srcOrd="1" destOrd="0" parTransId="{75124C14-C6F7-654D-97CE-90B1B88A9E5F}" sibTransId="{70165E02-5AF7-6949-88F3-C9BD4C8B8A57}"/>
    <dgm:cxn modelId="{69C5344C-0A89-A348-A6B5-FDBF8DC7E080}" srcId="{EC4C91FD-5A04-D54C-8CAF-775A5DA918AF}" destId="{D01FEC74-6A83-DD4E-9DD2-F7D9C1D8F5E1}" srcOrd="4" destOrd="0" parTransId="{D6233FAB-7906-774B-8C3C-67BBBA584C3C}" sibTransId="{77021E1D-908F-4E4D-802C-86430392E387}"/>
    <dgm:cxn modelId="{CC74FE2A-ACF2-E548-998A-F6E758C705D3}" type="presOf" srcId="{7D7A15F9-425B-5649-8AC4-CA6BCC3D3CEF}" destId="{9BDA7D2F-5F0A-FE48-8970-12AF8E701DD5}" srcOrd="0" destOrd="0" presId="urn:microsoft.com/office/officeart/2008/layout/RadialCluster"/>
    <dgm:cxn modelId="{47662125-1DA4-2648-A58F-CB2247443533}" type="presOf" srcId="{4EDF8BFB-9417-5547-BD9D-8186085B91BA}" destId="{97A66DFC-52A2-3949-96A7-40B912F8A965}" srcOrd="0" destOrd="0" presId="urn:microsoft.com/office/officeart/2008/layout/RadialCluster"/>
    <dgm:cxn modelId="{C12FB0E1-5B48-AA4A-B76F-B242D7BCDF54}" type="presOf" srcId="{B3A8F0DE-549D-9D4E-B979-A3809A05E768}" destId="{8F04BA1E-AF31-FA47-AEF1-60FA3000BC13}" srcOrd="0" destOrd="0" presId="urn:microsoft.com/office/officeart/2008/layout/RadialCluster"/>
    <dgm:cxn modelId="{B7A8C182-9AF6-854A-9C4A-254D2DC93A73}" type="presOf" srcId="{362B21AA-AB8D-3E44-95E1-CFED4FED180F}" destId="{9ED0B837-A7BC-AD4D-A978-27CC5484E2DF}" srcOrd="0" destOrd="0" presId="urn:microsoft.com/office/officeart/2008/layout/RadialCluster"/>
    <dgm:cxn modelId="{98D4A0B2-E633-124A-A310-7915B3D2E97D}" type="presOf" srcId="{96F43CB1-5E5E-0A4A-972A-A2814DED6BDD}" destId="{95FAD1DB-CA59-6C48-B45C-CE224C27F2D6}" srcOrd="0" destOrd="0" presId="urn:microsoft.com/office/officeart/2008/layout/RadialCluster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F3A4F824-9718-3F4E-9442-293667B7FBB6}" srcId="{EC4C91FD-5A04-D54C-8CAF-775A5DA918AF}" destId="{93AC805A-4854-6847-8A92-A6E25FE06FCE}" srcOrd="2" destOrd="0" parTransId="{362B21AA-AB8D-3E44-95E1-CFED4FED180F}" sibTransId="{756A55CA-8604-6749-A905-886EFBCC9571}"/>
    <dgm:cxn modelId="{4F3904F5-83DD-7048-B278-C34AF2D1EF7C}" type="presOf" srcId="{D6233FAB-7906-774B-8C3C-67BBBA584C3C}" destId="{511C30A0-DBE2-BD46-BF11-60088812213F}" srcOrd="0" destOrd="0" presId="urn:microsoft.com/office/officeart/2008/layout/RadialCluster"/>
    <dgm:cxn modelId="{1B3DC2CE-9CCB-D94C-8A8B-5E2A13CA7748}" type="presOf" srcId="{87B3A149-598F-6B45-B597-5D7E1A1BA00D}" destId="{47BE3FAF-8956-5240-B78F-3EB64D304857}" srcOrd="0" destOrd="0" presId="urn:microsoft.com/office/officeart/2008/layout/RadialCluster"/>
    <dgm:cxn modelId="{F456639C-6AD5-1549-A97D-98AF8E4C2041}" srcId="{9C09DAE7-4EA8-ED43-B0AC-F4C8610A8A1E}" destId="{92106302-18B4-7149-ACA7-AD8FCDE7CD4B}" srcOrd="0" destOrd="0" parTransId="{AFBC49D1-885A-8A4C-8D08-090736051A13}" sibTransId="{113E2DE7-F55F-A846-9896-0CB9017FA973}"/>
    <dgm:cxn modelId="{13799532-5D85-AA42-AC64-ADC9FD442120}" type="presOf" srcId="{9C09DAE7-4EA8-ED43-B0AC-F4C8610A8A1E}" destId="{B847BC99-AE4E-7749-B2AB-AB7FAA49B089}" srcOrd="0" destOrd="0" presId="urn:microsoft.com/office/officeart/2008/layout/RadialCluster"/>
    <dgm:cxn modelId="{97644742-A38F-FB4D-BA64-9191D177C6B9}" type="presOf" srcId="{761C5B45-9707-E84E-BB66-9FB99B744B55}" destId="{8A1D0DE4-E202-934D-89C2-F9028F6090CD}" srcOrd="0" destOrd="0" presId="urn:microsoft.com/office/officeart/2008/layout/RadialCluster"/>
    <dgm:cxn modelId="{30F8C3AD-4801-D949-AF47-0C98BDDE9354}" type="presOf" srcId="{75124C14-C6F7-654D-97CE-90B1B88A9E5F}" destId="{A2BC737A-F4BD-794C-8F92-3A0E2805AC7F}" srcOrd="0" destOrd="0" presId="urn:microsoft.com/office/officeart/2008/layout/RadialCluster"/>
    <dgm:cxn modelId="{CCFD137E-BFEC-A14C-B999-6BE14DEB085E}" type="presOf" srcId="{8C1AA20E-21E2-724B-90B2-DE5FA02F9B7C}" destId="{5047AFBA-64E7-F246-9C45-C6DB37C77F9F}" srcOrd="0" destOrd="0" presId="urn:microsoft.com/office/officeart/2008/layout/RadialCluster"/>
    <dgm:cxn modelId="{035F20B7-788E-664B-94C5-94CD7C591C60}" type="presOf" srcId="{E7BFA685-6A56-1747-8762-BB65F784FEDC}" destId="{7379E456-43C9-BB4E-8370-A5BCA370F176}" srcOrd="0" destOrd="0" presId="urn:microsoft.com/office/officeart/2008/layout/RadialCluster"/>
    <dgm:cxn modelId="{BF3F4C35-68E7-D64B-BC1A-8C6B6E83F40A}" type="presOf" srcId="{AFBC49D1-885A-8A4C-8D08-090736051A13}" destId="{575BCAA7-B0BA-7445-8920-72976032322C}" srcOrd="0" destOrd="0" presId="urn:microsoft.com/office/officeart/2008/layout/RadialCluster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8F290B77-D526-C04E-9AAC-39E878371EDF}" type="presOf" srcId="{BFE54243-36B7-FB42-8E79-94FE71FF21FF}" destId="{DA97C1B7-7BB5-3E41-8203-995325924572}" srcOrd="0" destOrd="0" presId="urn:microsoft.com/office/officeart/2008/layout/RadialCluster"/>
    <dgm:cxn modelId="{225252DD-B87A-654A-94DE-8F01AF53FB3F}" srcId="{9C09DAE7-4EA8-ED43-B0AC-F4C8610A8A1E}" destId="{87B3A149-598F-6B45-B597-5D7E1A1BA00D}" srcOrd="1" destOrd="0" parTransId="{96F43CB1-5E5E-0A4A-972A-A2814DED6BDD}" sibTransId="{8B22C8DC-B2B0-DD4F-BDF9-53A863208532}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4478F189-DB29-CF4F-BA19-2C72E7EA485F}" type="presOf" srcId="{93AC805A-4854-6847-8A92-A6E25FE06FCE}" destId="{993706C4-BA98-7545-8DC1-25B628AAA2D7}" srcOrd="0" destOrd="0" presId="urn:microsoft.com/office/officeart/2008/layout/RadialCluster"/>
    <dgm:cxn modelId="{AAE1C9D3-CDCB-3A4F-B16F-4D15912C1CA3}" type="presOf" srcId="{EC4C91FD-5A04-D54C-8CAF-775A5DA918AF}" destId="{CD66C230-DF88-A049-9498-22A12FA2B874}" srcOrd="0" destOrd="0" presId="urn:microsoft.com/office/officeart/2008/layout/RadialCluster"/>
    <dgm:cxn modelId="{C9CC939D-F9D5-074A-8389-DFCEEB25A4F7}" type="presOf" srcId="{92106302-18B4-7149-ACA7-AD8FCDE7CD4B}" destId="{E53C7DBD-C183-0B4B-9F68-E09203C858EE}" srcOrd="0" destOrd="0" presId="urn:microsoft.com/office/officeart/2008/layout/RadialCluster"/>
    <dgm:cxn modelId="{2AFC311F-312A-3A4C-B52B-09539FB8325D}" type="presOf" srcId="{1F6B7065-43F8-D543-89C9-B4D95209DD97}" destId="{9A5A83C2-8339-5243-845D-A6C2329DE46C}" srcOrd="0" destOrd="0" presId="urn:microsoft.com/office/officeart/2008/layout/RadialCluster"/>
    <dgm:cxn modelId="{AB9A1D80-4CC7-DD49-96A3-8925B214779A}" srcId="{EC4C91FD-5A04-D54C-8CAF-775A5DA918AF}" destId="{4EDF8BFB-9417-5547-BD9D-8186085B91BA}" srcOrd="3" destOrd="0" parTransId="{BFE54243-36B7-FB42-8E79-94FE71FF21FF}" sibTransId="{051EC3DF-817E-334D-814C-78C4A1D8C2CA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A2491B93-56A0-454F-811D-7E9DA1875822}" type="presOf" srcId="{D01FEC74-6A83-DD4E-9DD2-F7D9C1D8F5E1}" destId="{9557C560-6C02-3841-967A-F10A66C9BAD3}" srcOrd="0" destOrd="0" presId="urn:microsoft.com/office/officeart/2008/layout/RadialCluster"/>
    <dgm:cxn modelId="{BB3CBD38-E9D6-5F44-A2A7-3ACEB5AE903E}" type="presOf" srcId="{6A163497-E9AC-AD43-9D90-90383A07A09F}" destId="{56932D2F-71A2-7B4D-AF70-A477B1B87E3C}" srcOrd="0" destOrd="0" presId="urn:microsoft.com/office/officeart/2008/layout/RadialCluster"/>
    <dgm:cxn modelId="{CC457998-F767-1348-8D75-699DFD89DA43}" type="presParOf" srcId="{5047AFBA-64E7-F246-9C45-C6DB37C77F9F}" destId="{7379E456-43C9-BB4E-8370-A5BCA370F176}" srcOrd="0" destOrd="0" presId="urn:microsoft.com/office/officeart/2008/layout/RadialCluster"/>
    <dgm:cxn modelId="{298CC077-C511-EA47-8C76-EA2527BCF351}" type="presParOf" srcId="{5047AFBA-64E7-F246-9C45-C6DB37C77F9F}" destId="{CEAC4506-47A3-C943-8BF5-17EEC7A931FE}" srcOrd="1" destOrd="0" presId="urn:microsoft.com/office/officeart/2008/layout/RadialCluster"/>
    <dgm:cxn modelId="{9C1BD8E3-2BDD-404F-88F0-4692BCD0F449}" type="presParOf" srcId="{CEAC4506-47A3-C943-8BF5-17EEC7A931FE}" destId="{B847BC99-AE4E-7749-B2AB-AB7FAA49B089}" srcOrd="0" destOrd="0" presId="urn:microsoft.com/office/officeart/2008/layout/RadialCluster"/>
    <dgm:cxn modelId="{11E72927-C8F4-A04E-811F-EAF9CDC11C16}" type="presParOf" srcId="{CEAC4506-47A3-C943-8BF5-17EEC7A931FE}" destId="{575BCAA7-B0BA-7445-8920-72976032322C}" srcOrd="1" destOrd="0" presId="urn:microsoft.com/office/officeart/2008/layout/RadialCluster"/>
    <dgm:cxn modelId="{92E9BFD0-A69D-F343-A070-0155218F39D3}" type="presParOf" srcId="{CEAC4506-47A3-C943-8BF5-17EEC7A931FE}" destId="{E53C7DBD-C183-0B4B-9F68-E09203C858EE}" srcOrd="2" destOrd="0" presId="urn:microsoft.com/office/officeart/2008/layout/RadialCluster"/>
    <dgm:cxn modelId="{ACFFBA77-E217-0846-BA1E-8BCCEA7A0888}" type="presParOf" srcId="{CEAC4506-47A3-C943-8BF5-17EEC7A931FE}" destId="{95FAD1DB-CA59-6C48-B45C-CE224C27F2D6}" srcOrd="3" destOrd="0" presId="urn:microsoft.com/office/officeart/2008/layout/RadialCluster"/>
    <dgm:cxn modelId="{F0343B7E-6FDF-4B4D-BEF8-273D3127E87F}" type="presParOf" srcId="{CEAC4506-47A3-C943-8BF5-17EEC7A931FE}" destId="{47BE3FAF-8956-5240-B78F-3EB64D304857}" srcOrd="4" destOrd="0" presId="urn:microsoft.com/office/officeart/2008/layout/RadialCluster"/>
    <dgm:cxn modelId="{ED98FC28-03EA-474F-92AE-EA6622CE6F46}" type="presParOf" srcId="{5047AFBA-64E7-F246-9C45-C6DB37C77F9F}" destId="{9BDA7D2F-5F0A-FE48-8970-12AF8E701DD5}" srcOrd="2" destOrd="0" presId="urn:microsoft.com/office/officeart/2008/layout/RadialCluster"/>
    <dgm:cxn modelId="{1F0C7331-30C4-F64C-881C-3015465BB763}" type="presParOf" srcId="{5047AFBA-64E7-F246-9C45-C6DB37C77F9F}" destId="{2AC6C86D-8AC6-264E-B2E1-A3A07E79D2BC}" srcOrd="3" destOrd="0" presId="urn:microsoft.com/office/officeart/2008/layout/RadialCluster"/>
    <dgm:cxn modelId="{003DC42C-4FAF-4442-ABD7-EFBD00291F7D}" type="presParOf" srcId="{2AC6C86D-8AC6-264E-B2E1-A3A07E79D2BC}" destId="{CD66C230-DF88-A049-9498-22A12FA2B874}" srcOrd="0" destOrd="0" presId="urn:microsoft.com/office/officeart/2008/layout/RadialCluster"/>
    <dgm:cxn modelId="{914520BD-EDFE-4948-9FE6-30F6EB6ABDEC}" type="presParOf" srcId="{2AC6C86D-8AC6-264E-B2E1-A3A07E79D2BC}" destId="{56932D2F-71A2-7B4D-AF70-A477B1B87E3C}" srcOrd="1" destOrd="0" presId="urn:microsoft.com/office/officeart/2008/layout/RadialCluster"/>
    <dgm:cxn modelId="{D50B877B-BBC0-C149-B92D-8F9E8039BE0F}" type="presParOf" srcId="{2AC6C86D-8AC6-264E-B2E1-A3A07E79D2BC}" destId="{9A5A83C2-8339-5243-845D-A6C2329DE46C}" srcOrd="2" destOrd="0" presId="urn:microsoft.com/office/officeart/2008/layout/RadialCluster"/>
    <dgm:cxn modelId="{A6760BC5-3451-E749-860D-0609308B2C2F}" type="presParOf" srcId="{2AC6C86D-8AC6-264E-B2E1-A3A07E79D2BC}" destId="{A2BC737A-F4BD-794C-8F92-3A0E2805AC7F}" srcOrd="3" destOrd="0" presId="urn:microsoft.com/office/officeart/2008/layout/RadialCluster"/>
    <dgm:cxn modelId="{E8F878B6-4C69-DF49-8112-01A395CF4A46}" type="presParOf" srcId="{2AC6C86D-8AC6-264E-B2E1-A3A07E79D2BC}" destId="{8F04BA1E-AF31-FA47-AEF1-60FA3000BC13}" srcOrd="4" destOrd="0" presId="urn:microsoft.com/office/officeart/2008/layout/RadialCluster"/>
    <dgm:cxn modelId="{00E78AF4-88EC-304A-8843-9401E4F69C8C}" type="presParOf" srcId="{2AC6C86D-8AC6-264E-B2E1-A3A07E79D2BC}" destId="{9ED0B837-A7BC-AD4D-A978-27CC5484E2DF}" srcOrd="5" destOrd="0" presId="urn:microsoft.com/office/officeart/2008/layout/RadialCluster"/>
    <dgm:cxn modelId="{2464CBA6-6CE2-9A46-9B8F-FEE5499A8BB9}" type="presParOf" srcId="{2AC6C86D-8AC6-264E-B2E1-A3A07E79D2BC}" destId="{993706C4-BA98-7545-8DC1-25B628AAA2D7}" srcOrd="6" destOrd="0" presId="urn:microsoft.com/office/officeart/2008/layout/RadialCluster"/>
    <dgm:cxn modelId="{C95471E1-ED09-514C-9F0F-905B118048AC}" type="presParOf" srcId="{2AC6C86D-8AC6-264E-B2E1-A3A07E79D2BC}" destId="{DA97C1B7-7BB5-3E41-8203-995325924572}" srcOrd="7" destOrd="0" presId="urn:microsoft.com/office/officeart/2008/layout/RadialCluster"/>
    <dgm:cxn modelId="{535F3F93-C693-C64C-82CC-371A52185E96}" type="presParOf" srcId="{2AC6C86D-8AC6-264E-B2E1-A3A07E79D2BC}" destId="{97A66DFC-52A2-3949-96A7-40B912F8A965}" srcOrd="8" destOrd="0" presId="urn:microsoft.com/office/officeart/2008/layout/RadialCluster"/>
    <dgm:cxn modelId="{A0D138D4-2772-C046-B9F7-63DDCDBF632E}" type="presParOf" srcId="{2AC6C86D-8AC6-264E-B2E1-A3A07E79D2BC}" destId="{511C30A0-DBE2-BD46-BF11-60088812213F}" srcOrd="9" destOrd="0" presId="urn:microsoft.com/office/officeart/2008/layout/RadialCluster"/>
    <dgm:cxn modelId="{7B887D12-A83E-7548-983C-8E841DDAEC3A}" type="presParOf" srcId="{2AC6C86D-8AC6-264E-B2E1-A3A07E79D2BC}" destId="{9557C560-6C02-3841-967A-F10A66C9BAD3}" srcOrd="10" destOrd="0" presId="urn:microsoft.com/office/officeart/2008/layout/RadialCluster"/>
    <dgm:cxn modelId="{C0E75E64-FC47-C84F-BE8C-5B8CAFA019FF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1AA20E-21E2-724B-90B2-DE5FA02F9B7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FA685-6A56-1747-8762-BB65F784FEDC}">
      <dgm:prSet phldrT="[Text]"/>
      <dgm:spPr/>
      <dgm:t>
        <a:bodyPr/>
        <a:lstStyle/>
        <a:p>
          <a:r>
            <a:rPr lang="en-US" dirty="0" smtClean="0"/>
            <a:t>Article Page</a:t>
          </a:r>
          <a:endParaRPr lang="en-US" dirty="0"/>
        </a:p>
      </dgm:t>
    </dgm:pt>
    <dgm:pt modelId="{FA980317-4472-5A4E-BBCF-A466B48FF529}" type="parTrans" cxnId="{0015FF58-09C8-D444-9265-B1510AA0B335}">
      <dgm:prSet/>
      <dgm:spPr/>
      <dgm:t>
        <a:bodyPr/>
        <a:lstStyle/>
        <a:p>
          <a:endParaRPr lang="en-US"/>
        </a:p>
      </dgm:t>
    </dgm:pt>
    <dgm:pt modelId="{2973B765-A828-1946-9EEC-6EC2DDA2E8ED}" type="sibTrans" cxnId="{0015FF58-09C8-D444-9265-B1510AA0B335}">
      <dgm:prSet/>
      <dgm:spPr/>
      <dgm:t>
        <a:bodyPr/>
        <a:lstStyle/>
        <a:p>
          <a:endParaRPr lang="en-US"/>
        </a:p>
      </dgm:t>
    </dgm:pt>
    <dgm:pt modelId="{EC4C91FD-5A04-D54C-8CAF-775A5DA918AF}">
      <dgm:prSet phldrT="[Text]"/>
      <dgm:spPr/>
      <dgm:t>
        <a:bodyPr/>
        <a:lstStyle/>
        <a:p>
          <a:r>
            <a:rPr lang="en-US" dirty="0" smtClean="0"/>
            <a:t>Has Many</a:t>
          </a:r>
          <a:endParaRPr lang="en-US" dirty="0"/>
        </a:p>
      </dgm:t>
    </dgm:pt>
    <dgm:pt modelId="{761C5B45-9707-E84E-BB66-9FB99B744B55}" type="parTrans" cxnId="{F75D499F-0240-BA41-8E9E-21929034EF29}">
      <dgm:prSet/>
      <dgm:spPr/>
      <dgm:t>
        <a:bodyPr/>
        <a:lstStyle/>
        <a:p>
          <a:endParaRPr lang="en-US"/>
        </a:p>
      </dgm:t>
    </dgm:pt>
    <dgm:pt modelId="{E2B480E4-0E9C-5B43-B8F3-DA0D97D18FC9}" type="sibTrans" cxnId="{F75D499F-0240-BA41-8E9E-21929034EF29}">
      <dgm:prSet/>
      <dgm:spPr/>
      <dgm:t>
        <a:bodyPr/>
        <a:lstStyle/>
        <a:p>
          <a:endParaRPr lang="en-US"/>
        </a:p>
      </dgm:t>
    </dgm:pt>
    <dgm:pt modelId="{9C09DAE7-4EA8-ED43-B0AC-F4C8610A8A1E}">
      <dgm:prSet phldrT="[Text]"/>
      <dgm:spPr/>
      <dgm:t>
        <a:bodyPr/>
        <a:lstStyle/>
        <a:p>
          <a:r>
            <a:rPr lang="en-US" dirty="0" smtClean="0"/>
            <a:t>Has ONE</a:t>
          </a:r>
          <a:endParaRPr lang="en-US" dirty="0"/>
        </a:p>
      </dgm:t>
    </dgm:pt>
    <dgm:pt modelId="{7D7A15F9-425B-5649-8AC4-CA6BCC3D3CEF}" type="parTrans" cxnId="{9368C27C-B0AF-534D-8383-EBBFA4D43D03}">
      <dgm:prSet/>
      <dgm:spPr/>
      <dgm:t>
        <a:bodyPr/>
        <a:lstStyle/>
        <a:p>
          <a:endParaRPr lang="en-US"/>
        </a:p>
      </dgm:t>
    </dgm:pt>
    <dgm:pt modelId="{4BEE998A-8F08-8B47-966E-D2FBB32A3737}" type="sibTrans" cxnId="{9368C27C-B0AF-534D-8383-EBBFA4D43D03}">
      <dgm:prSet/>
      <dgm:spPr/>
      <dgm:t>
        <a:bodyPr/>
        <a:lstStyle/>
        <a:p>
          <a:endParaRPr lang="en-US"/>
        </a:p>
      </dgm:t>
    </dgm:pt>
    <dgm:pt modelId="{1F6B7065-43F8-D543-89C9-B4D95209DD97}">
      <dgm:prSet phldrT="[Text]"/>
      <dgm:spPr/>
      <dgm:t>
        <a:bodyPr/>
        <a:lstStyle/>
        <a:p>
          <a:r>
            <a:rPr lang="en-US" dirty="0" smtClean="0"/>
            <a:t>Votes</a:t>
          </a:r>
          <a:endParaRPr lang="en-US" dirty="0"/>
        </a:p>
      </dgm:t>
    </dgm:pt>
    <dgm:pt modelId="{6A163497-E9AC-AD43-9D90-90383A07A09F}" type="parTrans" cxnId="{B9F29507-66A0-514C-BD4A-7594AB04E8F8}">
      <dgm:prSet/>
      <dgm:spPr/>
      <dgm:t>
        <a:bodyPr/>
        <a:lstStyle/>
        <a:p>
          <a:endParaRPr lang="en-US"/>
        </a:p>
      </dgm:t>
    </dgm:pt>
    <dgm:pt modelId="{BFFBE021-0D07-E143-9D51-3200FE75EC67}" type="sibTrans" cxnId="{B9F29507-66A0-514C-BD4A-7594AB04E8F8}">
      <dgm:prSet/>
      <dgm:spPr/>
      <dgm:t>
        <a:bodyPr/>
        <a:lstStyle/>
        <a:p>
          <a:endParaRPr lang="en-US"/>
        </a:p>
      </dgm:t>
    </dgm:pt>
    <dgm:pt modelId="{B3A8F0DE-549D-9D4E-B979-A3809A05E768}">
      <dgm:prSet phldrT="[Text]"/>
      <dgm:spPr/>
      <dgm:t>
        <a:bodyPr/>
        <a:lstStyle/>
        <a:p>
          <a:r>
            <a:rPr lang="en-US" dirty="0" smtClean="0"/>
            <a:t>Flags</a:t>
          </a:r>
          <a:endParaRPr lang="en-US" dirty="0"/>
        </a:p>
      </dgm:t>
    </dgm:pt>
    <dgm:pt modelId="{75124C14-C6F7-654D-97CE-90B1B88A9E5F}" type="parTrans" cxnId="{B7A44792-4940-2B47-97CF-D4302DEBC986}">
      <dgm:prSet/>
      <dgm:spPr/>
      <dgm:t>
        <a:bodyPr/>
        <a:lstStyle/>
        <a:p>
          <a:endParaRPr lang="en-US"/>
        </a:p>
      </dgm:t>
    </dgm:pt>
    <dgm:pt modelId="{70165E02-5AF7-6949-88F3-C9BD4C8B8A57}" type="sibTrans" cxnId="{B7A44792-4940-2B47-97CF-D4302DEBC986}">
      <dgm:prSet/>
      <dgm:spPr/>
      <dgm:t>
        <a:bodyPr/>
        <a:lstStyle/>
        <a:p>
          <a:endParaRPr lang="en-US"/>
        </a:p>
      </dgm:t>
    </dgm:pt>
    <dgm:pt modelId="{183623C9-40E7-D046-AA5B-468FA74885E5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412195C9-F07B-5047-BD50-5CC2F1875F3F}" type="parTrans" cxnId="{1ED631AC-2E04-964B-8F74-CCB3DB3EDABD}">
      <dgm:prSet/>
      <dgm:spPr/>
      <dgm:t>
        <a:bodyPr/>
        <a:lstStyle/>
        <a:p>
          <a:endParaRPr lang="en-US"/>
        </a:p>
      </dgm:t>
    </dgm:pt>
    <dgm:pt modelId="{03A39BBD-90DE-874B-BB88-809AFD75E350}" type="sibTrans" cxnId="{1ED631AC-2E04-964B-8F74-CCB3DB3EDABD}">
      <dgm:prSet/>
      <dgm:spPr/>
      <dgm:t>
        <a:bodyPr/>
        <a:lstStyle/>
        <a:p>
          <a:endParaRPr lang="en-US"/>
        </a:p>
      </dgm:t>
    </dgm:pt>
    <dgm:pt modelId="{3B8B253C-4020-FD4E-8FF5-06585131D401}">
      <dgm:prSet phldrT="[Text]"/>
      <dgm:spPr/>
      <dgm:t>
        <a:bodyPr/>
        <a:lstStyle/>
        <a:p>
          <a:r>
            <a:rPr lang="en-US" dirty="0" smtClean="0"/>
            <a:t>Tags</a:t>
          </a:r>
          <a:endParaRPr lang="en-US" dirty="0"/>
        </a:p>
      </dgm:t>
    </dgm:pt>
    <dgm:pt modelId="{97E67228-0C6E-C347-808C-9B20717296F2}" type="parTrans" cxnId="{B4B587F2-575D-BA46-A2A3-66A7CE1E7972}">
      <dgm:prSet/>
      <dgm:spPr/>
      <dgm:t>
        <a:bodyPr/>
        <a:lstStyle/>
        <a:p>
          <a:endParaRPr lang="en-US"/>
        </a:p>
      </dgm:t>
    </dgm:pt>
    <dgm:pt modelId="{F1B0F08A-590E-DA43-973C-B002A111C7E6}" type="sibTrans" cxnId="{B4B587F2-575D-BA46-A2A3-66A7CE1E7972}">
      <dgm:prSet/>
      <dgm:spPr/>
      <dgm:t>
        <a:bodyPr/>
        <a:lstStyle/>
        <a:p>
          <a:endParaRPr lang="en-US"/>
        </a:p>
      </dgm:t>
    </dgm:pt>
    <dgm:pt modelId="{0EEB0A87-5B1E-634E-BAAB-D70606D48125}">
      <dgm:prSet phldrT="[Text]"/>
      <dgm:spPr/>
      <dgm:t>
        <a:bodyPr/>
        <a:lstStyle/>
        <a:p>
          <a:r>
            <a:rPr lang="en-US" dirty="0" smtClean="0"/>
            <a:t>Author</a:t>
          </a:r>
          <a:endParaRPr lang="en-US" dirty="0"/>
        </a:p>
      </dgm:t>
    </dgm:pt>
    <dgm:pt modelId="{BB26AD3C-76A5-7D4A-BA2E-BAA722CE162A}" type="parTrans" cxnId="{20FCD328-4E79-4249-B912-6BB6160E77CE}">
      <dgm:prSet/>
      <dgm:spPr/>
      <dgm:t>
        <a:bodyPr/>
        <a:lstStyle/>
        <a:p>
          <a:endParaRPr lang="en-US"/>
        </a:p>
      </dgm:t>
    </dgm:pt>
    <dgm:pt modelId="{0ABC7037-A26C-3348-B589-A49F6A304106}" type="sibTrans" cxnId="{20FCD328-4E79-4249-B912-6BB6160E77CE}">
      <dgm:prSet/>
      <dgm:spPr/>
      <dgm:t>
        <a:bodyPr/>
        <a:lstStyle/>
        <a:p>
          <a:endParaRPr lang="en-US"/>
        </a:p>
      </dgm:t>
    </dgm:pt>
    <dgm:pt modelId="{9F5661AB-410E-354B-8DDE-1DC5F82D6B37}">
      <dgm:prSet phldrT="[Text]"/>
      <dgm:spPr/>
      <dgm:t>
        <a:bodyPr/>
        <a:lstStyle/>
        <a:p>
          <a:r>
            <a:rPr lang="en-US" dirty="0" smtClean="0"/>
            <a:t>Ad Units</a:t>
          </a:r>
          <a:endParaRPr lang="en-US" dirty="0"/>
        </a:p>
      </dgm:t>
    </dgm:pt>
    <dgm:pt modelId="{8F9D82EF-65A6-EF4B-8963-4A6A229DD81D}" type="parTrans" cxnId="{BFB6339D-2986-BC4A-AA7D-B6B556E49240}">
      <dgm:prSet/>
      <dgm:spPr/>
      <dgm:t>
        <a:bodyPr/>
        <a:lstStyle/>
        <a:p>
          <a:endParaRPr lang="en-US"/>
        </a:p>
      </dgm:t>
    </dgm:pt>
    <dgm:pt modelId="{056166F9-9E4A-E24E-8938-69CF8B2D07DF}" type="sibTrans" cxnId="{BFB6339D-2986-BC4A-AA7D-B6B556E49240}">
      <dgm:prSet/>
      <dgm:spPr/>
      <dgm:t>
        <a:bodyPr/>
        <a:lstStyle/>
        <a:p>
          <a:endParaRPr lang="en-US"/>
        </a:p>
      </dgm:t>
    </dgm:pt>
    <dgm:pt modelId="{5047AFBA-64E7-F246-9C45-C6DB37C77F9F}" type="pres">
      <dgm:prSet presAssocID="{8C1AA20E-21E2-724B-90B2-DE5FA02F9B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79E456-43C9-BB4E-8370-A5BCA370F176}" type="pres">
      <dgm:prSet presAssocID="{E7BFA685-6A56-1747-8762-BB65F784FEDC}" presName="textCenter" presStyleLbl="node1" presStyleIdx="0" presStyleCnt="9"/>
      <dgm:spPr/>
      <dgm:t>
        <a:bodyPr/>
        <a:lstStyle/>
        <a:p>
          <a:endParaRPr lang="en-US"/>
        </a:p>
      </dgm:t>
    </dgm:pt>
    <dgm:pt modelId="{CEAC4506-47A3-C943-8BF5-17EEC7A931FE}" type="pres">
      <dgm:prSet presAssocID="{E7BFA685-6A56-1747-8762-BB65F784FEDC}" presName="cycle_1" presStyleCnt="0"/>
      <dgm:spPr/>
    </dgm:pt>
    <dgm:pt modelId="{B847BC99-AE4E-7749-B2AB-AB7FAA49B089}" type="pres">
      <dgm:prSet presAssocID="{9C09DAE7-4EA8-ED43-B0AC-F4C8610A8A1E}" presName="childCenter1" presStyleLbl="node1" presStyleIdx="1" presStyleCnt="9"/>
      <dgm:spPr/>
    </dgm:pt>
    <dgm:pt modelId="{9E1C4DA4-ABD0-1247-8BC0-9B57CDABCAEF}" type="pres">
      <dgm:prSet presAssocID="{412195C9-F07B-5047-BD50-5CC2F1875F3F}" presName="Name141" presStyleLbl="parChTrans1D3" presStyleIdx="0" presStyleCnt="6"/>
      <dgm:spPr/>
    </dgm:pt>
    <dgm:pt modelId="{0C49B9AC-760B-E648-8DB7-1B3F63D24262}" type="pres">
      <dgm:prSet presAssocID="{183623C9-40E7-D046-AA5B-468FA74885E5}" presName="text1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C8691-F44E-2846-A8C9-036702478205}" type="pres">
      <dgm:prSet presAssocID="{BB26AD3C-76A5-7D4A-BA2E-BAA722CE162A}" presName="Name141" presStyleLbl="parChTrans1D3" presStyleIdx="1" presStyleCnt="6"/>
      <dgm:spPr/>
    </dgm:pt>
    <dgm:pt modelId="{1A8327F5-EF3E-B94E-89C4-23B13DB4B146}" type="pres">
      <dgm:prSet presAssocID="{0EEB0A87-5B1E-634E-BAAB-D70606D48125}" presName="text1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A7D2F-5F0A-FE48-8970-12AF8E701DD5}" type="pres">
      <dgm:prSet presAssocID="{7D7A15F9-425B-5649-8AC4-CA6BCC3D3CEF}" presName="Name144" presStyleLbl="parChTrans1D2" presStyleIdx="0" presStyleCnt="2"/>
      <dgm:spPr/>
    </dgm:pt>
    <dgm:pt modelId="{2AC6C86D-8AC6-264E-B2E1-A3A07E79D2BC}" type="pres">
      <dgm:prSet presAssocID="{E7BFA685-6A56-1747-8762-BB65F784FEDC}" presName="cycle_2" presStyleCnt="0"/>
      <dgm:spPr/>
    </dgm:pt>
    <dgm:pt modelId="{CD66C230-DF88-A049-9498-22A12FA2B874}" type="pres">
      <dgm:prSet presAssocID="{EC4C91FD-5A04-D54C-8CAF-775A5DA918AF}" presName="childCenter2" presStyleLbl="node1" presStyleIdx="4" presStyleCnt="9"/>
      <dgm:spPr/>
    </dgm:pt>
    <dgm:pt modelId="{56932D2F-71A2-7B4D-AF70-A477B1B87E3C}" type="pres">
      <dgm:prSet presAssocID="{6A163497-E9AC-AD43-9D90-90383A07A09F}" presName="Name218" presStyleLbl="parChTrans1D3" presStyleIdx="2" presStyleCnt="6"/>
      <dgm:spPr/>
    </dgm:pt>
    <dgm:pt modelId="{9A5A83C2-8339-5243-845D-A6C2329DE46C}" type="pres">
      <dgm:prSet presAssocID="{1F6B7065-43F8-D543-89C9-B4D95209DD97}" presName="text2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C737A-F4BD-794C-8F92-3A0E2805AC7F}" type="pres">
      <dgm:prSet presAssocID="{75124C14-C6F7-654D-97CE-90B1B88A9E5F}" presName="Name218" presStyleLbl="parChTrans1D3" presStyleIdx="3" presStyleCnt="6"/>
      <dgm:spPr/>
    </dgm:pt>
    <dgm:pt modelId="{8F04BA1E-AF31-FA47-AEF1-60FA3000BC13}" type="pres">
      <dgm:prSet presAssocID="{B3A8F0DE-549D-9D4E-B979-A3809A05E768}" presName="text2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FFBB3-243A-134F-9368-49A6B5911970}" type="pres">
      <dgm:prSet presAssocID="{97E67228-0C6E-C347-808C-9B20717296F2}" presName="Name218" presStyleLbl="parChTrans1D3" presStyleIdx="4" presStyleCnt="6"/>
      <dgm:spPr/>
    </dgm:pt>
    <dgm:pt modelId="{1EBCE7F0-7D0C-C14E-B14B-EB3546361D3C}" type="pres">
      <dgm:prSet presAssocID="{3B8B253C-4020-FD4E-8FF5-06585131D401}" presName="text2" presStyleLbl="node1" presStyleIdx="7" presStyleCnt="9">
        <dgm:presLayoutVars>
          <dgm:bulletEnabled val="1"/>
        </dgm:presLayoutVars>
      </dgm:prSet>
      <dgm:spPr/>
    </dgm:pt>
    <dgm:pt modelId="{2221CDD3-D6E7-D94A-9443-4E52FE7F6658}" type="pres">
      <dgm:prSet presAssocID="{8F9D82EF-65A6-EF4B-8963-4A6A229DD81D}" presName="Name218" presStyleLbl="parChTrans1D3" presStyleIdx="5" presStyleCnt="6"/>
      <dgm:spPr/>
    </dgm:pt>
    <dgm:pt modelId="{703B36F9-3C3F-4440-9752-8EC2321DE3AE}" type="pres">
      <dgm:prSet presAssocID="{9F5661AB-410E-354B-8DDE-1DC5F82D6B37}" presName="text2" presStyleLbl="node1" presStyleIdx="8" presStyleCnt="9">
        <dgm:presLayoutVars>
          <dgm:bulletEnabled val="1"/>
        </dgm:presLayoutVars>
      </dgm:prSet>
      <dgm:spPr/>
    </dgm:pt>
    <dgm:pt modelId="{8A1D0DE4-E202-934D-89C2-F9028F6090CD}" type="pres">
      <dgm:prSet presAssocID="{761C5B45-9707-E84E-BB66-9FB99B744B55}" presName="Name221" presStyleLbl="parChTrans1D2" presStyleIdx="1" presStyleCnt="2"/>
      <dgm:spPr/>
    </dgm:pt>
  </dgm:ptLst>
  <dgm:cxnLst>
    <dgm:cxn modelId="{F698F45F-71E6-1243-B9F7-81125356DD82}" type="presOf" srcId="{1F6B7065-43F8-D543-89C9-B4D95209DD97}" destId="{9A5A83C2-8339-5243-845D-A6C2329DE46C}" srcOrd="0" destOrd="0" presId="urn:microsoft.com/office/officeart/2008/layout/RadialCluster"/>
    <dgm:cxn modelId="{2FEC109A-C059-7843-A7F8-FEF3BC4AE253}" type="presOf" srcId="{3B8B253C-4020-FD4E-8FF5-06585131D401}" destId="{1EBCE7F0-7D0C-C14E-B14B-EB3546361D3C}" srcOrd="0" destOrd="0" presId="urn:microsoft.com/office/officeart/2008/layout/RadialCluster"/>
    <dgm:cxn modelId="{B1E53E3D-A32A-7442-9C5B-F65CE848EF2B}" type="presOf" srcId="{EC4C91FD-5A04-D54C-8CAF-775A5DA918AF}" destId="{CD66C230-DF88-A049-9498-22A12FA2B874}" srcOrd="0" destOrd="0" presId="urn:microsoft.com/office/officeart/2008/layout/RadialCluster"/>
    <dgm:cxn modelId="{A9D5FC92-F3B9-0943-A7BC-224CFCCF2A0C}" type="presOf" srcId="{761C5B45-9707-E84E-BB66-9FB99B744B55}" destId="{8A1D0DE4-E202-934D-89C2-F9028F6090CD}" srcOrd="0" destOrd="0" presId="urn:microsoft.com/office/officeart/2008/layout/RadialCluster"/>
    <dgm:cxn modelId="{64FA4530-1BA4-2649-9270-35A29A4B200D}" type="presOf" srcId="{6A163497-E9AC-AD43-9D90-90383A07A09F}" destId="{56932D2F-71A2-7B4D-AF70-A477B1B87E3C}" srcOrd="0" destOrd="0" presId="urn:microsoft.com/office/officeart/2008/layout/RadialCluster"/>
    <dgm:cxn modelId="{B4B587F2-575D-BA46-A2A3-66A7CE1E7972}" srcId="{EC4C91FD-5A04-D54C-8CAF-775A5DA918AF}" destId="{3B8B253C-4020-FD4E-8FF5-06585131D401}" srcOrd="2" destOrd="0" parTransId="{97E67228-0C6E-C347-808C-9B20717296F2}" sibTransId="{F1B0F08A-590E-DA43-973C-B002A111C7E6}"/>
    <dgm:cxn modelId="{8D7795C1-CBBB-1045-8161-1FF7159B2031}" type="presOf" srcId="{75124C14-C6F7-654D-97CE-90B1B88A9E5F}" destId="{A2BC737A-F4BD-794C-8F92-3A0E2805AC7F}" srcOrd="0" destOrd="0" presId="urn:microsoft.com/office/officeart/2008/layout/RadialCluster"/>
    <dgm:cxn modelId="{16A9A813-6AAD-134E-8CDE-AEAE6F7F30A7}" type="presOf" srcId="{9F5661AB-410E-354B-8DDE-1DC5F82D6B37}" destId="{703B36F9-3C3F-4440-9752-8EC2321DE3AE}" srcOrd="0" destOrd="0" presId="urn:microsoft.com/office/officeart/2008/layout/RadialCluster"/>
    <dgm:cxn modelId="{20FCD328-4E79-4249-B912-6BB6160E77CE}" srcId="{9C09DAE7-4EA8-ED43-B0AC-F4C8610A8A1E}" destId="{0EEB0A87-5B1E-634E-BAAB-D70606D48125}" srcOrd="1" destOrd="0" parTransId="{BB26AD3C-76A5-7D4A-BA2E-BAA722CE162A}" sibTransId="{0ABC7037-A26C-3348-B589-A49F6A304106}"/>
    <dgm:cxn modelId="{B7A44792-4940-2B47-97CF-D4302DEBC986}" srcId="{EC4C91FD-5A04-D54C-8CAF-775A5DA918AF}" destId="{B3A8F0DE-549D-9D4E-B979-A3809A05E768}" srcOrd="1" destOrd="0" parTransId="{75124C14-C6F7-654D-97CE-90B1B88A9E5F}" sibTransId="{70165E02-5AF7-6949-88F3-C9BD4C8B8A57}"/>
    <dgm:cxn modelId="{B38BFF08-48FE-2B46-ADBF-3C2EE02F73F2}" type="presOf" srcId="{97E67228-0C6E-C347-808C-9B20717296F2}" destId="{AFDFFBB3-243A-134F-9368-49A6B5911970}" srcOrd="0" destOrd="0" presId="urn:microsoft.com/office/officeart/2008/layout/RadialCluster"/>
    <dgm:cxn modelId="{76DBCFD5-F970-A642-B8C0-B17BB1258415}" type="presOf" srcId="{B3A8F0DE-549D-9D4E-B979-A3809A05E768}" destId="{8F04BA1E-AF31-FA47-AEF1-60FA3000BC13}" srcOrd="0" destOrd="0" presId="urn:microsoft.com/office/officeart/2008/layout/RadialCluster"/>
    <dgm:cxn modelId="{0015FF58-09C8-D444-9265-B1510AA0B335}" srcId="{8C1AA20E-21E2-724B-90B2-DE5FA02F9B7C}" destId="{E7BFA685-6A56-1747-8762-BB65F784FEDC}" srcOrd="0" destOrd="0" parTransId="{FA980317-4472-5A4E-BBCF-A466B48FF529}" sibTransId="{2973B765-A828-1946-9EEC-6EC2DDA2E8ED}"/>
    <dgm:cxn modelId="{02E898CF-4068-0342-AE33-023CF3C24AE7}" type="presOf" srcId="{E7BFA685-6A56-1747-8762-BB65F784FEDC}" destId="{7379E456-43C9-BB4E-8370-A5BCA370F176}" srcOrd="0" destOrd="0" presId="urn:microsoft.com/office/officeart/2008/layout/RadialCluster"/>
    <dgm:cxn modelId="{B9F29507-66A0-514C-BD4A-7594AB04E8F8}" srcId="{EC4C91FD-5A04-D54C-8CAF-775A5DA918AF}" destId="{1F6B7065-43F8-D543-89C9-B4D95209DD97}" srcOrd="0" destOrd="0" parTransId="{6A163497-E9AC-AD43-9D90-90383A07A09F}" sibTransId="{BFFBE021-0D07-E143-9D51-3200FE75EC67}"/>
    <dgm:cxn modelId="{1B9E358F-A49C-EC44-BBF9-B028B3E88B80}" type="presOf" srcId="{0EEB0A87-5B1E-634E-BAAB-D70606D48125}" destId="{1A8327F5-EF3E-B94E-89C4-23B13DB4B146}" srcOrd="0" destOrd="0" presId="urn:microsoft.com/office/officeart/2008/layout/RadialCluster"/>
    <dgm:cxn modelId="{A9406021-273A-3046-B59E-52B94A75CDBB}" type="presOf" srcId="{8C1AA20E-21E2-724B-90B2-DE5FA02F9B7C}" destId="{5047AFBA-64E7-F246-9C45-C6DB37C77F9F}" srcOrd="0" destOrd="0" presId="urn:microsoft.com/office/officeart/2008/layout/RadialCluster"/>
    <dgm:cxn modelId="{FD82CACC-2A3D-6140-BD9D-70AF4D406E3C}" type="presOf" srcId="{BB26AD3C-76A5-7D4A-BA2E-BAA722CE162A}" destId="{980C8691-F44E-2846-A8C9-036702478205}" srcOrd="0" destOrd="0" presId="urn:microsoft.com/office/officeart/2008/layout/RadialCluster"/>
    <dgm:cxn modelId="{1ED631AC-2E04-964B-8F74-CCB3DB3EDABD}" srcId="{9C09DAE7-4EA8-ED43-B0AC-F4C8610A8A1E}" destId="{183623C9-40E7-D046-AA5B-468FA74885E5}" srcOrd="0" destOrd="0" parTransId="{412195C9-F07B-5047-BD50-5CC2F1875F3F}" sibTransId="{03A39BBD-90DE-874B-BB88-809AFD75E350}"/>
    <dgm:cxn modelId="{9368C27C-B0AF-534D-8383-EBBFA4D43D03}" srcId="{E7BFA685-6A56-1747-8762-BB65F784FEDC}" destId="{9C09DAE7-4EA8-ED43-B0AC-F4C8610A8A1E}" srcOrd="0" destOrd="0" parTransId="{7D7A15F9-425B-5649-8AC4-CA6BCC3D3CEF}" sibTransId="{4BEE998A-8F08-8B47-966E-D2FBB32A3737}"/>
    <dgm:cxn modelId="{BFB6339D-2986-BC4A-AA7D-B6B556E49240}" srcId="{EC4C91FD-5A04-D54C-8CAF-775A5DA918AF}" destId="{9F5661AB-410E-354B-8DDE-1DC5F82D6B37}" srcOrd="3" destOrd="0" parTransId="{8F9D82EF-65A6-EF4B-8963-4A6A229DD81D}" sibTransId="{056166F9-9E4A-E24E-8938-69CF8B2D07DF}"/>
    <dgm:cxn modelId="{F75D499F-0240-BA41-8E9E-21929034EF29}" srcId="{E7BFA685-6A56-1747-8762-BB65F784FEDC}" destId="{EC4C91FD-5A04-D54C-8CAF-775A5DA918AF}" srcOrd="1" destOrd="0" parTransId="{761C5B45-9707-E84E-BB66-9FB99B744B55}" sibTransId="{E2B480E4-0E9C-5B43-B8F3-DA0D97D18FC9}"/>
    <dgm:cxn modelId="{FEBD5CF6-1808-D24C-B87F-23659D801E6A}" type="presOf" srcId="{9C09DAE7-4EA8-ED43-B0AC-F4C8610A8A1E}" destId="{B847BC99-AE4E-7749-B2AB-AB7FAA49B089}" srcOrd="0" destOrd="0" presId="urn:microsoft.com/office/officeart/2008/layout/RadialCluster"/>
    <dgm:cxn modelId="{AE89F886-92A2-F84E-AAB6-64445000D4D7}" type="presOf" srcId="{7D7A15F9-425B-5649-8AC4-CA6BCC3D3CEF}" destId="{9BDA7D2F-5F0A-FE48-8970-12AF8E701DD5}" srcOrd="0" destOrd="0" presId="urn:microsoft.com/office/officeart/2008/layout/RadialCluster"/>
    <dgm:cxn modelId="{D408F920-7CA8-BD45-A08A-D69A5DE8A2E7}" type="presOf" srcId="{183623C9-40E7-D046-AA5B-468FA74885E5}" destId="{0C49B9AC-760B-E648-8DB7-1B3F63D24262}" srcOrd="0" destOrd="0" presId="urn:microsoft.com/office/officeart/2008/layout/RadialCluster"/>
    <dgm:cxn modelId="{01838D25-60CB-8B44-88D8-6BBEAB3B0BE6}" type="presOf" srcId="{412195C9-F07B-5047-BD50-5CC2F1875F3F}" destId="{9E1C4DA4-ABD0-1247-8BC0-9B57CDABCAEF}" srcOrd="0" destOrd="0" presId="urn:microsoft.com/office/officeart/2008/layout/RadialCluster"/>
    <dgm:cxn modelId="{EEFB0FFB-F321-F644-B204-4DF97F4439EA}" type="presOf" srcId="{8F9D82EF-65A6-EF4B-8963-4A6A229DD81D}" destId="{2221CDD3-D6E7-D94A-9443-4E52FE7F6658}" srcOrd="0" destOrd="0" presId="urn:microsoft.com/office/officeart/2008/layout/RadialCluster"/>
    <dgm:cxn modelId="{821FA772-17F5-B147-96E9-0FE7944727D0}" type="presParOf" srcId="{5047AFBA-64E7-F246-9C45-C6DB37C77F9F}" destId="{7379E456-43C9-BB4E-8370-A5BCA370F176}" srcOrd="0" destOrd="0" presId="urn:microsoft.com/office/officeart/2008/layout/RadialCluster"/>
    <dgm:cxn modelId="{72D15D7E-2BD0-3740-AE62-9BE0430D4F61}" type="presParOf" srcId="{5047AFBA-64E7-F246-9C45-C6DB37C77F9F}" destId="{CEAC4506-47A3-C943-8BF5-17EEC7A931FE}" srcOrd="1" destOrd="0" presId="urn:microsoft.com/office/officeart/2008/layout/RadialCluster"/>
    <dgm:cxn modelId="{17C41A33-069E-3844-9E68-095CC816FEA0}" type="presParOf" srcId="{CEAC4506-47A3-C943-8BF5-17EEC7A931FE}" destId="{B847BC99-AE4E-7749-B2AB-AB7FAA49B089}" srcOrd="0" destOrd="0" presId="urn:microsoft.com/office/officeart/2008/layout/RadialCluster"/>
    <dgm:cxn modelId="{28B021F7-2EF3-B04D-9285-7D45B80C5021}" type="presParOf" srcId="{CEAC4506-47A3-C943-8BF5-17EEC7A931FE}" destId="{9E1C4DA4-ABD0-1247-8BC0-9B57CDABCAEF}" srcOrd="1" destOrd="0" presId="urn:microsoft.com/office/officeart/2008/layout/RadialCluster"/>
    <dgm:cxn modelId="{C3BDCEF5-F37C-654D-A95F-FB41EC07E6A3}" type="presParOf" srcId="{CEAC4506-47A3-C943-8BF5-17EEC7A931FE}" destId="{0C49B9AC-760B-E648-8DB7-1B3F63D24262}" srcOrd="2" destOrd="0" presId="urn:microsoft.com/office/officeart/2008/layout/RadialCluster"/>
    <dgm:cxn modelId="{CB16F00E-77E0-F949-95A5-B20E094DFBA0}" type="presParOf" srcId="{CEAC4506-47A3-C943-8BF5-17EEC7A931FE}" destId="{980C8691-F44E-2846-A8C9-036702478205}" srcOrd="3" destOrd="0" presId="urn:microsoft.com/office/officeart/2008/layout/RadialCluster"/>
    <dgm:cxn modelId="{9AECC394-526E-3841-A83A-795E41594DBB}" type="presParOf" srcId="{CEAC4506-47A3-C943-8BF5-17EEC7A931FE}" destId="{1A8327F5-EF3E-B94E-89C4-23B13DB4B146}" srcOrd="4" destOrd="0" presId="urn:microsoft.com/office/officeart/2008/layout/RadialCluster"/>
    <dgm:cxn modelId="{B2529684-C7E4-D041-9E75-EBC3529071F8}" type="presParOf" srcId="{5047AFBA-64E7-F246-9C45-C6DB37C77F9F}" destId="{9BDA7D2F-5F0A-FE48-8970-12AF8E701DD5}" srcOrd="2" destOrd="0" presId="urn:microsoft.com/office/officeart/2008/layout/RadialCluster"/>
    <dgm:cxn modelId="{716D0BF4-5D16-694F-AD3B-8744BBC18126}" type="presParOf" srcId="{5047AFBA-64E7-F246-9C45-C6DB37C77F9F}" destId="{2AC6C86D-8AC6-264E-B2E1-A3A07E79D2BC}" srcOrd="3" destOrd="0" presId="urn:microsoft.com/office/officeart/2008/layout/RadialCluster"/>
    <dgm:cxn modelId="{AB1250C1-91CC-704B-8912-A28B8894C2FC}" type="presParOf" srcId="{2AC6C86D-8AC6-264E-B2E1-A3A07E79D2BC}" destId="{CD66C230-DF88-A049-9498-22A12FA2B874}" srcOrd="0" destOrd="0" presId="urn:microsoft.com/office/officeart/2008/layout/RadialCluster"/>
    <dgm:cxn modelId="{1D8C1342-A7D4-2F46-8523-F507E49909E2}" type="presParOf" srcId="{2AC6C86D-8AC6-264E-B2E1-A3A07E79D2BC}" destId="{56932D2F-71A2-7B4D-AF70-A477B1B87E3C}" srcOrd="1" destOrd="0" presId="urn:microsoft.com/office/officeart/2008/layout/RadialCluster"/>
    <dgm:cxn modelId="{A945E8CE-56C1-FE44-B6EA-B43DE143740D}" type="presParOf" srcId="{2AC6C86D-8AC6-264E-B2E1-A3A07E79D2BC}" destId="{9A5A83C2-8339-5243-845D-A6C2329DE46C}" srcOrd="2" destOrd="0" presId="urn:microsoft.com/office/officeart/2008/layout/RadialCluster"/>
    <dgm:cxn modelId="{15D1C080-6700-D247-88A6-29E943994A08}" type="presParOf" srcId="{2AC6C86D-8AC6-264E-B2E1-A3A07E79D2BC}" destId="{A2BC737A-F4BD-794C-8F92-3A0E2805AC7F}" srcOrd="3" destOrd="0" presId="urn:microsoft.com/office/officeart/2008/layout/RadialCluster"/>
    <dgm:cxn modelId="{90231B46-6152-F240-9B3E-A48AE8A40623}" type="presParOf" srcId="{2AC6C86D-8AC6-264E-B2E1-A3A07E79D2BC}" destId="{8F04BA1E-AF31-FA47-AEF1-60FA3000BC13}" srcOrd="4" destOrd="0" presId="urn:microsoft.com/office/officeart/2008/layout/RadialCluster"/>
    <dgm:cxn modelId="{E26FC0C4-A134-1848-88FD-AF8585826E01}" type="presParOf" srcId="{2AC6C86D-8AC6-264E-B2E1-A3A07E79D2BC}" destId="{AFDFFBB3-243A-134F-9368-49A6B5911970}" srcOrd="5" destOrd="0" presId="urn:microsoft.com/office/officeart/2008/layout/RadialCluster"/>
    <dgm:cxn modelId="{38E55DBE-3AA1-DE4C-B604-D3F2FA05E9A0}" type="presParOf" srcId="{2AC6C86D-8AC6-264E-B2E1-A3A07E79D2BC}" destId="{1EBCE7F0-7D0C-C14E-B14B-EB3546361D3C}" srcOrd="6" destOrd="0" presId="urn:microsoft.com/office/officeart/2008/layout/RadialCluster"/>
    <dgm:cxn modelId="{768425FF-4F0C-EC4E-964D-F9C35FB9DF92}" type="presParOf" srcId="{2AC6C86D-8AC6-264E-B2E1-A3A07E79D2BC}" destId="{2221CDD3-D6E7-D94A-9443-4E52FE7F6658}" srcOrd="7" destOrd="0" presId="urn:microsoft.com/office/officeart/2008/layout/RadialCluster"/>
    <dgm:cxn modelId="{44339F98-01C5-A64F-8C84-74E9F8631EC0}" type="presParOf" srcId="{2AC6C86D-8AC6-264E-B2E1-A3A07E79D2BC}" destId="{703B36F9-3C3F-4440-9752-8EC2321DE3AE}" srcOrd="8" destOrd="0" presId="urn:microsoft.com/office/officeart/2008/layout/RadialCluster"/>
    <dgm:cxn modelId="{87D59237-D601-344D-8E09-ED07D9865A08}" type="presParOf" srcId="{5047AFBA-64E7-F246-9C45-C6DB37C77F9F}" destId="{8A1D0DE4-E202-934D-89C2-F9028F6090CD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C7DA5-B6F5-BE43-955C-BE126590FE51}">
      <dsp:nvSpPr>
        <dsp:cNvPr id="0" name=""/>
        <dsp:cNvSpPr/>
      </dsp:nvSpPr>
      <dsp:spPr>
        <a:xfrm rot="5400000">
          <a:off x="4002048" y="3646878"/>
          <a:ext cx="1987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0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19" y="2029141"/>
          <a:ext cx="1987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24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User</a:t>
          </a:r>
          <a:endParaRPr lang="en-US" sz="4400" kern="1200" dirty="0"/>
        </a:p>
      </dsp:txBody>
      <dsp:txXfrm>
        <a:off x="3461171" y="2197794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99656" y="1326268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Has many</a:t>
          </a:r>
          <a:endParaRPr lang="en-US" sz="1200" kern="1200" dirty="0"/>
        </a:p>
      </dsp:txBody>
      <dsp:txXfrm>
        <a:off x="3829116" y="1355728"/>
        <a:ext cx="544571" cy="544571"/>
      </dsp:txXfrm>
    </dsp:sp>
    <dsp:sp modelId="{575BCAA7-B0BA-7445-8920-72976032322C}">
      <dsp:nvSpPr>
        <dsp:cNvPr id="0" name=""/>
        <dsp:cNvSpPr/>
      </dsp:nvSpPr>
      <dsp:spPr>
        <a:xfrm rot="10800000">
          <a:off x="3077008" y="1628013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2473516" y="1326268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Answers</a:t>
          </a:r>
          <a:endParaRPr lang="en-US" sz="900" kern="1200" dirty="0"/>
        </a:p>
      </dsp:txBody>
      <dsp:txXfrm>
        <a:off x="2502976" y="1355728"/>
        <a:ext cx="544571" cy="544571"/>
      </dsp:txXfrm>
    </dsp:sp>
    <dsp:sp modelId="{A68A745A-D64C-894D-BB0B-96442A82AD38}">
      <dsp:nvSpPr>
        <dsp:cNvPr id="0" name=""/>
        <dsp:cNvSpPr/>
      </dsp:nvSpPr>
      <dsp:spPr>
        <a:xfrm rot="13500000">
          <a:off x="3396203" y="1159152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14D67-0845-B241-9650-051DC2876BC2}">
      <dsp:nvSpPr>
        <dsp:cNvPr id="0" name=""/>
        <dsp:cNvSpPr/>
      </dsp:nvSpPr>
      <dsp:spPr>
        <a:xfrm>
          <a:off x="2861934" y="388545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Votes</a:t>
          </a:r>
          <a:endParaRPr lang="en-US" sz="900" kern="1200" dirty="0"/>
        </a:p>
      </dsp:txBody>
      <dsp:txXfrm>
        <a:off x="2891394" y="418005"/>
        <a:ext cx="544571" cy="544571"/>
      </dsp:txXfrm>
    </dsp:sp>
    <dsp:sp modelId="{BE980DF6-0D56-764C-A9E3-E5F4456AB94F}">
      <dsp:nvSpPr>
        <dsp:cNvPr id="0" name=""/>
        <dsp:cNvSpPr/>
      </dsp:nvSpPr>
      <dsp:spPr>
        <a:xfrm rot="16200000">
          <a:off x="3740077" y="964943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F1EDA-1DFD-3741-B486-D5796EF12299}">
      <dsp:nvSpPr>
        <dsp:cNvPr id="0" name=""/>
        <dsp:cNvSpPr/>
      </dsp:nvSpPr>
      <dsp:spPr>
        <a:xfrm>
          <a:off x="3799656" y="128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Questions</a:t>
          </a:r>
          <a:endParaRPr lang="en-US" sz="900" kern="1200" dirty="0"/>
        </a:p>
      </dsp:txBody>
      <dsp:txXfrm>
        <a:off x="3829116" y="29588"/>
        <a:ext cx="544571" cy="544571"/>
      </dsp:txXfrm>
    </dsp:sp>
    <dsp:sp modelId="{FCB88455-4788-E346-B57E-7CB3AB5A2933}">
      <dsp:nvSpPr>
        <dsp:cNvPr id="0" name=""/>
        <dsp:cNvSpPr/>
      </dsp:nvSpPr>
      <dsp:spPr>
        <a:xfrm rot="18900000">
          <a:off x="4333926" y="1159152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C758B-E965-6745-A8E4-661DD1822C62}">
      <dsp:nvSpPr>
        <dsp:cNvPr id="0" name=""/>
        <dsp:cNvSpPr/>
      </dsp:nvSpPr>
      <dsp:spPr>
        <a:xfrm>
          <a:off x="4737378" y="388545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Flags</a:t>
          </a:r>
          <a:endParaRPr lang="en-US" sz="900" kern="1200" dirty="0"/>
        </a:p>
      </dsp:txBody>
      <dsp:txXfrm>
        <a:off x="4766838" y="418005"/>
        <a:ext cx="544571" cy="544571"/>
      </dsp:txXfrm>
    </dsp:sp>
    <dsp:sp modelId="{FCE2DCC2-284A-CE48-BF28-DCF3D75D6EA3}">
      <dsp:nvSpPr>
        <dsp:cNvPr id="0" name=""/>
        <dsp:cNvSpPr/>
      </dsp:nvSpPr>
      <dsp:spPr>
        <a:xfrm>
          <a:off x="4403147" y="1628013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8E8FD-AA14-4C47-860C-D17D7AB71904}">
      <dsp:nvSpPr>
        <dsp:cNvPr id="0" name=""/>
        <dsp:cNvSpPr/>
      </dsp:nvSpPr>
      <dsp:spPr>
        <a:xfrm>
          <a:off x="5125795" y="1326268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Badges</a:t>
          </a:r>
          <a:endParaRPr lang="en-US" sz="900" kern="1200" dirty="0"/>
        </a:p>
      </dsp:txBody>
      <dsp:txXfrm>
        <a:off x="5155255" y="1355728"/>
        <a:ext cx="544571" cy="544571"/>
      </dsp:txXfrm>
    </dsp:sp>
    <dsp:sp modelId="{DC062DCD-9F3C-9F4C-89EF-19B48CEC369B}">
      <dsp:nvSpPr>
        <dsp:cNvPr id="0" name=""/>
        <dsp:cNvSpPr/>
      </dsp:nvSpPr>
      <dsp:spPr>
        <a:xfrm>
          <a:off x="3730022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Is Following</a:t>
          </a:r>
          <a:endParaRPr lang="en-US" sz="1200" kern="1200" dirty="0"/>
        </a:p>
      </dsp:txBody>
      <dsp:txXfrm>
        <a:off x="3766280" y="3782490"/>
        <a:ext cx="670242" cy="670242"/>
      </dsp:txXfrm>
    </dsp:sp>
    <dsp:sp modelId="{B04834EC-F2FA-DE49-B9D4-9E68366FCD73}">
      <dsp:nvSpPr>
        <dsp:cNvPr id="0" name=""/>
        <dsp:cNvSpPr/>
      </dsp:nvSpPr>
      <dsp:spPr>
        <a:xfrm>
          <a:off x="4472781" y="4117611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7A41-D75A-ED44-8763-8C6748DF2883}">
      <dsp:nvSpPr>
        <dsp:cNvPr id="0" name=""/>
        <dsp:cNvSpPr/>
      </dsp:nvSpPr>
      <dsp:spPr>
        <a:xfrm>
          <a:off x="4917013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Questions</a:t>
          </a:r>
          <a:endParaRPr lang="en-US" sz="900" kern="1200" dirty="0"/>
        </a:p>
      </dsp:txBody>
      <dsp:txXfrm>
        <a:off x="4953271" y="3782490"/>
        <a:ext cx="670242" cy="670242"/>
      </dsp:txXfrm>
    </dsp:sp>
    <dsp:sp modelId="{908B7130-5BC2-4D47-B7A4-AB715C747E9A}">
      <dsp:nvSpPr>
        <dsp:cNvPr id="0" name=""/>
        <dsp:cNvSpPr/>
      </dsp:nvSpPr>
      <dsp:spPr>
        <a:xfrm rot="5400000">
          <a:off x="3879286" y="4711106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3B841-8DE4-6E46-98DB-DF25AF130F15}">
      <dsp:nvSpPr>
        <dsp:cNvPr id="0" name=""/>
        <dsp:cNvSpPr/>
      </dsp:nvSpPr>
      <dsp:spPr>
        <a:xfrm>
          <a:off x="3730022" y="493322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Articles</a:t>
          </a:r>
          <a:endParaRPr lang="en-US" sz="900" kern="1200" dirty="0"/>
        </a:p>
      </dsp:txBody>
      <dsp:txXfrm>
        <a:off x="3766280" y="4969480"/>
        <a:ext cx="670242" cy="670242"/>
      </dsp:txXfrm>
    </dsp:sp>
    <dsp:sp modelId="{E156451F-E821-4F41-B37D-C228EB11997E}">
      <dsp:nvSpPr>
        <dsp:cNvPr id="0" name=""/>
        <dsp:cNvSpPr/>
      </dsp:nvSpPr>
      <dsp:spPr>
        <a:xfrm rot="10800000">
          <a:off x="3285790" y="4117611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4547-45C8-294F-947E-67EFD414143C}">
      <dsp:nvSpPr>
        <dsp:cNvPr id="0" name=""/>
        <dsp:cNvSpPr/>
      </dsp:nvSpPr>
      <dsp:spPr>
        <a:xfrm>
          <a:off x="2543032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Buying Guides</a:t>
          </a:r>
          <a:endParaRPr lang="en-US" sz="900" kern="1200" dirty="0"/>
        </a:p>
      </dsp:txBody>
      <dsp:txXfrm>
        <a:off x="2579290" y="3782490"/>
        <a:ext cx="670242" cy="670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2048" y="3646878"/>
          <a:ext cx="1987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0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1979" y="2029102"/>
          <a:ext cx="198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84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24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Question</a:t>
          </a:r>
          <a:endParaRPr lang="en-US" sz="2400" kern="1200" dirty="0"/>
        </a:p>
      </dsp:txBody>
      <dsp:txXfrm>
        <a:off x="3461171" y="2197794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30022" y="1186921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ONE</a:t>
          </a:r>
          <a:endParaRPr lang="en-US" sz="2000" kern="1200" dirty="0"/>
        </a:p>
      </dsp:txBody>
      <dsp:txXfrm>
        <a:off x="3766280" y="1223179"/>
        <a:ext cx="670242" cy="670242"/>
      </dsp:txXfrm>
    </dsp:sp>
    <dsp:sp modelId="{575BCAA7-B0BA-7445-8920-72976032322C}">
      <dsp:nvSpPr>
        <dsp:cNvPr id="0" name=""/>
        <dsp:cNvSpPr/>
      </dsp:nvSpPr>
      <dsp:spPr>
        <a:xfrm rot="16200000">
          <a:off x="3879424" y="964943"/>
          <a:ext cx="4439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955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3730022" y="207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</a:t>
          </a:r>
          <a:endParaRPr lang="en-US" sz="1300" kern="1200" dirty="0"/>
        </a:p>
      </dsp:txBody>
      <dsp:txXfrm>
        <a:off x="3766280" y="36465"/>
        <a:ext cx="670242" cy="670242"/>
      </dsp:txXfrm>
    </dsp:sp>
    <dsp:sp modelId="{CD66C230-DF88-A049-9498-22A12FA2B874}">
      <dsp:nvSpPr>
        <dsp:cNvPr id="0" name=""/>
        <dsp:cNvSpPr/>
      </dsp:nvSpPr>
      <dsp:spPr>
        <a:xfrm>
          <a:off x="3730022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many</a:t>
          </a:r>
          <a:endParaRPr lang="en-US" sz="2000" kern="1200" dirty="0"/>
        </a:p>
      </dsp:txBody>
      <dsp:txXfrm>
        <a:off x="3766280" y="3782490"/>
        <a:ext cx="670242" cy="670242"/>
      </dsp:txXfrm>
    </dsp:sp>
    <dsp:sp modelId="{56932D2F-71A2-7B4D-AF70-A477B1B87E3C}">
      <dsp:nvSpPr>
        <dsp:cNvPr id="0" name=""/>
        <dsp:cNvSpPr/>
      </dsp:nvSpPr>
      <dsp:spPr>
        <a:xfrm>
          <a:off x="4472781" y="4117611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4917013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Answers</a:t>
          </a:r>
          <a:endParaRPr lang="en-US" sz="1300" kern="1200" dirty="0"/>
        </a:p>
      </dsp:txBody>
      <dsp:txXfrm>
        <a:off x="4953271" y="3782490"/>
        <a:ext cx="670242" cy="670242"/>
      </dsp:txXfrm>
    </dsp:sp>
    <dsp:sp modelId="{3831525B-F5B3-7A42-BD95-62EA3BFB457F}">
      <dsp:nvSpPr>
        <dsp:cNvPr id="0" name=""/>
        <dsp:cNvSpPr/>
      </dsp:nvSpPr>
      <dsp:spPr>
        <a:xfrm rot="5400000">
          <a:off x="3879286" y="4711106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5AE58-A899-5F40-8857-294C5B19FC13}">
      <dsp:nvSpPr>
        <dsp:cNvPr id="0" name=""/>
        <dsp:cNvSpPr/>
      </dsp:nvSpPr>
      <dsp:spPr>
        <a:xfrm>
          <a:off x="3730022" y="493322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Flags</a:t>
          </a:r>
          <a:endParaRPr lang="en-US" sz="1300" kern="1200" dirty="0"/>
        </a:p>
      </dsp:txBody>
      <dsp:txXfrm>
        <a:off x="3766280" y="4969480"/>
        <a:ext cx="670242" cy="670242"/>
      </dsp:txXfrm>
    </dsp:sp>
    <dsp:sp modelId="{CF221D90-7FA4-B44C-ACA5-EE4B37407315}">
      <dsp:nvSpPr>
        <dsp:cNvPr id="0" name=""/>
        <dsp:cNvSpPr/>
      </dsp:nvSpPr>
      <dsp:spPr>
        <a:xfrm rot="10800000">
          <a:off x="3285790" y="4117611"/>
          <a:ext cx="4442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231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9A2D-47E4-794A-8DA9-6382C88C679B}">
      <dsp:nvSpPr>
        <dsp:cNvPr id="0" name=""/>
        <dsp:cNvSpPr/>
      </dsp:nvSpPr>
      <dsp:spPr>
        <a:xfrm>
          <a:off x="2543032" y="3746232"/>
          <a:ext cx="742758" cy="742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Votes</a:t>
          </a:r>
          <a:endParaRPr lang="en-US" sz="1300" kern="1200" dirty="0"/>
        </a:p>
      </dsp:txBody>
      <dsp:txXfrm>
        <a:off x="2579290" y="3782490"/>
        <a:ext cx="670242" cy="670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CD578-AEA7-3546-AD86-1AFACDC73797}">
      <dsp:nvSpPr>
        <dsp:cNvPr id="0" name=""/>
        <dsp:cNvSpPr/>
      </dsp:nvSpPr>
      <dsp:spPr>
        <a:xfrm rot="5400000">
          <a:off x="4002021" y="3646933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171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52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Answer</a:t>
          </a:r>
          <a:endParaRPr lang="en-US" sz="2900" kern="1200" dirty="0"/>
        </a:p>
      </dsp:txBody>
      <dsp:txXfrm>
        <a:off x="3461171" y="2197822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03097" y="1133182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Has ONE</a:t>
          </a:r>
          <a:endParaRPr lang="en-US" sz="2100" kern="1200" dirty="0"/>
        </a:p>
      </dsp:txBody>
      <dsp:txXfrm>
        <a:off x="3741984" y="1172069"/>
        <a:ext cx="718834" cy="718834"/>
      </dsp:txXfrm>
    </dsp:sp>
    <dsp:sp modelId="{575BCAA7-B0BA-7445-8920-72976032322C}">
      <dsp:nvSpPr>
        <dsp:cNvPr id="0" name=""/>
        <dsp:cNvSpPr/>
      </dsp:nvSpPr>
      <dsp:spPr>
        <a:xfrm rot="13500000">
          <a:off x="3297000" y="964971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2570067" y="15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</a:t>
          </a:r>
          <a:endParaRPr lang="en-US" sz="1300" kern="1200" dirty="0"/>
        </a:p>
      </dsp:txBody>
      <dsp:txXfrm>
        <a:off x="2608954" y="39038"/>
        <a:ext cx="718834" cy="718834"/>
      </dsp:txXfrm>
    </dsp:sp>
    <dsp:sp modelId="{E1CEDD9D-7C45-874F-85F2-DF1855464782}">
      <dsp:nvSpPr>
        <dsp:cNvPr id="0" name=""/>
        <dsp:cNvSpPr/>
      </dsp:nvSpPr>
      <dsp:spPr>
        <a:xfrm rot="18900000">
          <a:off x="4430030" y="964971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75162-3C0E-6E4A-B65D-86ABC99C0893}">
      <dsp:nvSpPr>
        <dsp:cNvPr id="0" name=""/>
        <dsp:cNvSpPr/>
      </dsp:nvSpPr>
      <dsp:spPr>
        <a:xfrm>
          <a:off x="4836128" y="15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Question</a:t>
          </a:r>
          <a:endParaRPr lang="en-US" sz="1300" kern="1200" dirty="0"/>
        </a:p>
      </dsp:txBody>
      <dsp:txXfrm>
        <a:off x="4875015" y="39038"/>
        <a:ext cx="718834" cy="718834"/>
      </dsp:txXfrm>
    </dsp:sp>
    <dsp:sp modelId="{E26F4F6B-E901-1045-9753-6A8AF5AB89E1}">
      <dsp:nvSpPr>
        <dsp:cNvPr id="0" name=""/>
        <dsp:cNvSpPr/>
      </dsp:nvSpPr>
      <dsp:spPr>
        <a:xfrm>
          <a:off x="3703097" y="3746314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Has many</a:t>
          </a:r>
          <a:endParaRPr lang="en-US" sz="2100" kern="1200" dirty="0"/>
        </a:p>
      </dsp:txBody>
      <dsp:txXfrm>
        <a:off x="3741984" y="3785201"/>
        <a:ext cx="718834" cy="718834"/>
      </dsp:txXfrm>
    </dsp:sp>
    <dsp:sp modelId="{CF221D90-7FA4-B44C-ACA5-EE4B37407315}">
      <dsp:nvSpPr>
        <dsp:cNvPr id="0" name=""/>
        <dsp:cNvSpPr/>
      </dsp:nvSpPr>
      <dsp:spPr>
        <a:xfrm rot="2700000">
          <a:off x="4430030" y="471113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9A2D-47E4-794A-8DA9-6382C88C679B}">
      <dsp:nvSpPr>
        <dsp:cNvPr id="0" name=""/>
        <dsp:cNvSpPr/>
      </dsp:nvSpPr>
      <dsp:spPr>
        <a:xfrm>
          <a:off x="4836128" y="4879345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Votes</a:t>
          </a:r>
          <a:endParaRPr lang="en-US" sz="1300" kern="1200" dirty="0"/>
        </a:p>
      </dsp:txBody>
      <dsp:txXfrm>
        <a:off x="4875015" y="4918232"/>
        <a:ext cx="718834" cy="718834"/>
      </dsp:txXfrm>
    </dsp:sp>
    <dsp:sp modelId="{B17AFA01-E452-4A41-8AFF-07EBBC458641}">
      <dsp:nvSpPr>
        <dsp:cNvPr id="0" name=""/>
        <dsp:cNvSpPr/>
      </dsp:nvSpPr>
      <dsp:spPr>
        <a:xfrm rot="8100000">
          <a:off x="3297000" y="471113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9CE1-1028-394A-8BA9-FA1997999945}">
      <dsp:nvSpPr>
        <dsp:cNvPr id="0" name=""/>
        <dsp:cNvSpPr/>
      </dsp:nvSpPr>
      <dsp:spPr>
        <a:xfrm>
          <a:off x="2570067" y="4879345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Flags</a:t>
          </a:r>
          <a:endParaRPr lang="en-US" sz="1300" kern="1200" dirty="0"/>
        </a:p>
      </dsp:txBody>
      <dsp:txXfrm>
        <a:off x="2608954" y="4918232"/>
        <a:ext cx="718834" cy="718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2019" y="3646937"/>
          <a:ext cx="1987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173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554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Interest Page</a:t>
          </a:r>
          <a:endParaRPr lang="en-US" sz="2800" kern="1200" dirty="0"/>
        </a:p>
      </dsp:txBody>
      <dsp:txXfrm>
        <a:off x="3461171" y="2197824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03097" y="1133184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Has ONE</a:t>
          </a:r>
          <a:endParaRPr lang="en-US" sz="1500" kern="1200" dirty="0"/>
        </a:p>
      </dsp:txBody>
      <dsp:txXfrm>
        <a:off x="3741984" y="1172071"/>
        <a:ext cx="718834" cy="718834"/>
      </dsp:txXfrm>
    </dsp:sp>
    <dsp:sp modelId="{575BCAA7-B0BA-7445-8920-72976032322C}">
      <dsp:nvSpPr>
        <dsp:cNvPr id="0" name=""/>
        <dsp:cNvSpPr/>
      </dsp:nvSpPr>
      <dsp:spPr>
        <a:xfrm rot="13500000">
          <a:off x="3297000" y="96497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7DBD-C183-0B4B-9F68-E09203C858EE}">
      <dsp:nvSpPr>
        <dsp:cNvPr id="0" name=""/>
        <dsp:cNvSpPr/>
      </dsp:nvSpPr>
      <dsp:spPr>
        <a:xfrm>
          <a:off x="2570067" y="153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Category</a:t>
          </a:r>
          <a:endParaRPr lang="en-US" sz="900" kern="1200" dirty="0"/>
        </a:p>
      </dsp:txBody>
      <dsp:txXfrm>
        <a:off x="2608954" y="39040"/>
        <a:ext cx="718834" cy="718834"/>
      </dsp:txXfrm>
    </dsp:sp>
    <dsp:sp modelId="{95FAD1DB-CA59-6C48-B45C-CE224C27F2D6}">
      <dsp:nvSpPr>
        <dsp:cNvPr id="0" name=""/>
        <dsp:cNvSpPr/>
      </dsp:nvSpPr>
      <dsp:spPr>
        <a:xfrm rot="18900000">
          <a:off x="4430030" y="964973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E3FAF-8956-5240-B78F-3EB64D304857}">
      <dsp:nvSpPr>
        <dsp:cNvPr id="0" name=""/>
        <dsp:cNvSpPr/>
      </dsp:nvSpPr>
      <dsp:spPr>
        <a:xfrm>
          <a:off x="4836128" y="153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Featured Article</a:t>
          </a:r>
          <a:endParaRPr lang="en-US" sz="900" kern="1200" dirty="0"/>
        </a:p>
      </dsp:txBody>
      <dsp:txXfrm>
        <a:off x="4875015" y="39040"/>
        <a:ext cx="718834" cy="718834"/>
      </dsp:txXfrm>
    </dsp:sp>
    <dsp:sp modelId="{CD66C230-DF88-A049-9498-22A12FA2B874}">
      <dsp:nvSpPr>
        <dsp:cNvPr id="0" name=""/>
        <dsp:cNvSpPr/>
      </dsp:nvSpPr>
      <dsp:spPr>
        <a:xfrm>
          <a:off x="3799656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Has Many</a:t>
          </a:r>
          <a:endParaRPr lang="en-US" sz="1500" kern="1200" dirty="0"/>
        </a:p>
      </dsp:txBody>
      <dsp:txXfrm>
        <a:off x="3829116" y="3775780"/>
        <a:ext cx="544571" cy="544571"/>
      </dsp:txXfrm>
    </dsp:sp>
    <dsp:sp modelId="{56932D2F-71A2-7B4D-AF70-A477B1B87E3C}">
      <dsp:nvSpPr>
        <dsp:cNvPr id="0" name=""/>
        <dsp:cNvSpPr/>
      </dsp:nvSpPr>
      <dsp:spPr>
        <a:xfrm>
          <a:off x="4403147" y="404806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5125795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Questions</a:t>
          </a:r>
          <a:endParaRPr lang="en-US" sz="900" kern="1200" dirty="0"/>
        </a:p>
      </dsp:txBody>
      <dsp:txXfrm>
        <a:off x="5155255" y="3775780"/>
        <a:ext cx="544571" cy="544571"/>
      </dsp:txXfrm>
    </dsp:sp>
    <dsp:sp modelId="{A2BC737A-F4BD-794C-8F92-3A0E2805AC7F}">
      <dsp:nvSpPr>
        <dsp:cNvPr id="0" name=""/>
        <dsp:cNvSpPr/>
      </dsp:nvSpPr>
      <dsp:spPr>
        <a:xfrm rot="2700000">
          <a:off x="4333926" y="4516927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4BA1E-AF31-FA47-AEF1-60FA3000BC13}">
      <dsp:nvSpPr>
        <dsp:cNvPr id="0" name=""/>
        <dsp:cNvSpPr/>
      </dsp:nvSpPr>
      <dsp:spPr>
        <a:xfrm>
          <a:off x="4737378" y="4684042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Answers</a:t>
          </a:r>
          <a:endParaRPr lang="en-US" sz="900" kern="1200" dirty="0"/>
        </a:p>
      </dsp:txBody>
      <dsp:txXfrm>
        <a:off x="4766838" y="4713502"/>
        <a:ext cx="544571" cy="544571"/>
      </dsp:txXfrm>
    </dsp:sp>
    <dsp:sp modelId="{9ED0B837-A7BC-AD4D-A978-27CC5484E2DF}">
      <dsp:nvSpPr>
        <dsp:cNvPr id="0" name=""/>
        <dsp:cNvSpPr/>
      </dsp:nvSpPr>
      <dsp:spPr>
        <a:xfrm rot="5400000">
          <a:off x="3740077" y="471113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706C4-BA98-7545-8DC1-25B628AAA2D7}">
      <dsp:nvSpPr>
        <dsp:cNvPr id="0" name=""/>
        <dsp:cNvSpPr/>
      </dsp:nvSpPr>
      <dsp:spPr>
        <a:xfrm>
          <a:off x="3799656" y="507246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Articles</a:t>
          </a:r>
          <a:endParaRPr lang="en-US" sz="900" kern="1200" dirty="0"/>
        </a:p>
      </dsp:txBody>
      <dsp:txXfrm>
        <a:off x="3829116" y="5101920"/>
        <a:ext cx="544571" cy="544571"/>
      </dsp:txXfrm>
    </dsp:sp>
    <dsp:sp modelId="{DA97C1B7-7BB5-3E41-8203-995325924572}">
      <dsp:nvSpPr>
        <dsp:cNvPr id="0" name=""/>
        <dsp:cNvSpPr/>
      </dsp:nvSpPr>
      <dsp:spPr>
        <a:xfrm rot="8100000">
          <a:off x="3396203" y="4516927"/>
          <a:ext cx="472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67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66DFC-52A2-3949-96A7-40B912F8A965}">
      <dsp:nvSpPr>
        <dsp:cNvPr id="0" name=""/>
        <dsp:cNvSpPr/>
      </dsp:nvSpPr>
      <dsp:spPr>
        <a:xfrm>
          <a:off x="2861934" y="4684042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Tags</a:t>
          </a:r>
          <a:endParaRPr lang="en-US" sz="900" kern="1200" dirty="0"/>
        </a:p>
      </dsp:txBody>
      <dsp:txXfrm>
        <a:off x="2891394" y="4713502"/>
        <a:ext cx="544571" cy="544571"/>
      </dsp:txXfrm>
    </dsp:sp>
    <dsp:sp modelId="{511C30A0-DBE2-BD46-BF11-60088812213F}">
      <dsp:nvSpPr>
        <dsp:cNvPr id="0" name=""/>
        <dsp:cNvSpPr/>
      </dsp:nvSpPr>
      <dsp:spPr>
        <a:xfrm rot="10800000">
          <a:off x="3077008" y="4048066"/>
          <a:ext cx="722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26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7C560-6C02-3841-967A-F10A66C9BAD3}">
      <dsp:nvSpPr>
        <dsp:cNvPr id="0" name=""/>
        <dsp:cNvSpPr/>
      </dsp:nvSpPr>
      <dsp:spPr>
        <a:xfrm>
          <a:off x="2473516" y="3746320"/>
          <a:ext cx="603491" cy="60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 Units</a:t>
          </a:r>
          <a:endParaRPr lang="en-US" sz="900" kern="1200" dirty="0"/>
        </a:p>
      </dsp:txBody>
      <dsp:txXfrm>
        <a:off x="2502976" y="3775780"/>
        <a:ext cx="544571" cy="544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0DE4-E202-934D-89C2-F9028F6090CD}">
      <dsp:nvSpPr>
        <dsp:cNvPr id="0" name=""/>
        <dsp:cNvSpPr/>
      </dsp:nvSpPr>
      <dsp:spPr>
        <a:xfrm rot="5400000">
          <a:off x="4001831" y="3647312"/>
          <a:ext cx="199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14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7D2F-5F0A-FE48-8970-12AF8E701DD5}">
      <dsp:nvSpPr>
        <dsp:cNvPr id="0" name=""/>
        <dsp:cNvSpPr/>
      </dsp:nvSpPr>
      <dsp:spPr>
        <a:xfrm rot="16200000">
          <a:off x="4002021" y="2029361"/>
          <a:ext cx="1987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76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9E456-43C9-BB4E-8370-A5BCA370F176}">
      <dsp:nvSpPr>
        <dsp:cNvPr id="0" name=""/>
        <dsp:cNvSpPr/>
      </dsp:nvSpPr>
      <dsp:spPr>
        <a:xfrm>
          <a:off x="3391901" y="2128741"/>
          <a:ext cx="1419001" cy="14190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Article Page</a:t>
          </a:r>
          <a:endParaRPr lang="en-US" sz="3300" kern="1200" dirty="0"/>
        </a:p>
      </dsp:txBody>
      <dsp:txXfrm>
        <a:off x="3461171" y="2198011"/>
        <a:ext cx="1280461" cy="1280461"/>
      </dsp:txXfrm>
    </dsp:sp>
    <dsp:sp modelId="{B847BC99-AE4E-7749-B2AB-AB7FAA49B089}">
      <dsp:nvSpPr>
        <dsp:cNvPr id="0" name=""/>
        <dsp:cNvSpPr/>
      </dsp:nvSpPr>
      <dsp:spPr>
        <a:xfrm>
          <a:off x="3703097" y="1133372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ONE</a:t>
          </a:r>
          <a:endParaRPr lang="en-US" sz="2000" kern="1200" dirty="0"/>
        </a:p>
      </dsp:txBody>
      <dsp:txXfrm>
        <a:off x="3741984" y="1172259"/>
        <a:ext cx="718834" cy="718834"/>
      </dsp:txXfrm>
    </dsp:sp>
    <dsp:sp modelId="{9E1C4DA4-ABD0-1247-8BC0-9B57CDABCAEF}">
      <dsp:nvSpPr>
        <dsp:cNvPr id="0" name=""/>
        <dsp:cNvSpPr/>
      </dsp:nvSpPr>
      <dsp:spPr>
        <a:xfrm rot="13500000">
          <a:off x="3297000" y="965160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9B9AC-760B-E648-8DB7-1B3F63D24262}">
      <dsp:nvSpPr>
        <dsp:cNvPr id="0" name=""/>
        <dsp:cNvSpPr/>
      </dsp:nvSpPr>
      <dsp:spPr>
        <a:xfrm>
          <a:off x="2570067" y="34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Category</a:t>
          </a:r>
          <a:endParaRPr lang="en-US" sz="1400" kern="1200" dirty="0"/>
        </a:p>
      </dsp:txBody>
      <dsp:txXfrm>
        <a:off x="2608954" y="39228"/>
        <a:ext cx="718834" cy="718834"/>
      </dsp:txXfrm>
    </dsp:sp>
    <dsp:sp modelId="{980C8691-F44E-2846-A8C9-036702478205}">
      <dsp:nvSpPr>
        <dsp:cNvPr id="0" name=""/>
        <dsp:cNvSpPr/>
      </dsp:nvSpPr>
      <dsp:spPr>
        <a:xfrm rot="18900000">
          <a:off x="4430030" y="965160"/>
          <a:ext cx="4757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773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327F5-EF3E-B94E-89C4-23B13DB4B146}">
      <dsp:nvSpPr>
        <dsp:cNvPr id="0" name=""/>
        <dsp:cNvSpPr/>
      </dsp:nvSpPr>
      <dsp:spPr>
        <a:xfrm>
          <a:off x="4836128" y="341"/>
          <a:ext cx="796608" cy="7966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Author</a:t>
          </a:r>
          <a:endParaRPr lang="en-US" sz="1400" kern="1200" dirty="0"/>
        </a:p>
      </dsp:txBody>
      <dsp:txXfrm>
        <a:off x="4875015" y="39228"/>
        <a:ext cx="718834" cy="718834"/>
      </dsp:txXfrm>
    </dsp:sp>
    <dsp:sp modelId="{CD66C230-DF88-A049-9498-22A12FA2B874}">
      <dsp:nvSpPr>
        <dsp:cNvPr id="0" name=""/>
        <dsp:cNvSpPr/>
      </dsp:nvSpPr>
      <dsp:spPr>
        <a:xfrm>
          <a:off x="3718417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 Many</a:t>
          </a:r>
          <a:endParaRPr lang="en-US" sz="2000" kern="1200" dirty="0"/>
        </a:p>
      </dsp:txBody>
      <dsp:txXfrm>
        <a:off x="3755809" y="3784275"/>
        <a:ext cx="691185" cy="691185"/>
      </dsp:txXfrm>
    </dsp:sp>
    <dsp:sp modelId="{56932D2F-71A2-7B4D-AF70-A477B1B87E3C}">
      <dsp:nvSpPr>
        <dsp:cNvPr id="0" name=""/>
        <dsp:cNvSpPr/>
      </dsp:nvSpPr>
      <dsp:spPr>
        <a:xfrm>
          <a:off x="4484386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83C2-8339-5243-845D-A6C2329DE46C}">
      <dsp:nvSpPr>
        <dsp:cNvPr id="0" name=""/>
        <dsp:cNvSpPr/>
      </dsp:nvSpPr>
      <dsp:spPr>
        <a:xfrm>
          <a:off x="5061231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Votes</a:t>
          </a:r>
          <a:endParaRPr lang="en-US" sz="1400" kern="1200" dirty="0"/>
        </a:p>
      </dsp:txBody>
      <dsp:txXfrm>
        <a:off x="5098623" y="3784275"/>
        <a:ext cx="691185" cy="691185"/>
      </dsp:txXfrm>
    </dsp:sp>
    <dsp:sp modelId="{A2BC737A-F4BD-794C-8F92-3A0E2805AC7F}">
      <dsp:nvSpPr>
        <dsp:cNvPr id="0" name=""/>
        <dsp:cNvSpPr/>
      </dsp:nvSpPr>
      <dsp:spPr>
        <a:xfrm rot="3600000">
          <a:off x="4207931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4BA1E-AF31-FA47-AEF1-60FA3000BC13}">
      <dsp:nvSpPr>
        <dsp:cNvPr id="0" name=""/>
        <dsp:cNvSpPr/>
      </dsp:nvSpPr>
      <dsp:spPr>
        <a:xfrm>
          <a:off x="4389824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Flags</a:t>
          </a:r>
          <a:endParaRPr lang="en-US" sz="1400" kern="1200" dirty="0"/>
        </a:p>
      </dsp:txBody>
      <dsp:txXfrm>
        <a:off x="4427216" y="4947186"/>
        <a:ext cx="691185" cy="691185"/>
      </dsp:txXfrm>
    </dsp:sp>
    <dsp:sp modelId="{AFDFFBB3-243A-134F-9368-49A6B5911970}">
      <dsp:nvSpPr>
        <dsp:cNvPr id="0" name=""/>
        <dsp:cNvSpPr/>
      </dsp:nvSpPr>
      <dsp:spPr>
        <a:xfrm rot="7200000">
          <a:off x="3536524" y="4711323"/>
          <a:ext cx="458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348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CE7F0-7D0C-C14E-B14B-EB3546361D3C}">
      <dsp:nvSpPr>
        <dsp:cNvPr id="0" name=""/>
        <dsp:cNvSpPr/>
      </dsp:nvSpPr>
      <dsp:spPr>
        <a:xfrm>
          <a:off x="3047010" y="4909794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Tags</a:t>
          </a:r>
          <a:endParaRPr lang="en-US" sz="1400" kern="1200" dirty="0"/>
        </a:p>
      </dsp:txBody>
      <dsp:txXfrm>
        <a:off x="3084402" y="4947186"/>
        <a:ext cx="691185" cy="691185"/>
      </dsp:txXfrm>
    </dsp:sp>
    <dsp:sp modelId="{2221CDD3-D6E7-D94A-9443-4E52FE7F6658}">
      <dsp:nvSpPr>
        <dsp:cNvPr id="0" name=""/>
        <dsp:cNvSpPr/>
      </dsp:nvSpPr>
      <dsp:spPr>
        <a:xfrm rot="10800000">
          <a:off x="3141572" y="4129867"/>
          <a:ext cx="576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684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B36F9-3C3F-4440-9752-8EC2321DE3AE}">
      <dsp:nvSpPr>
        <dsp:cNvPr id="0" name=""/>
        <dsp:cNvSpPr/>
      </dsp:nvSpPr>
      <dsp:spPr>
        <a:xfrm>
          <a:off x="2375603" y="3746883"/>
          <a:ext cx="765969" cy="7659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 Units</a:t>
          </a:r>
          <a:endParaRPr lang="en-US" sz="1400" kern="1200" dirty="0"/>
        </a:p>
      </dsp:txBody>
      <dsp:txXfrm>
        <a:off x="2412995" y="3784275"/>
        <a:ext cx="691185" cy="691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35CF-B2A1-D54B-8AA8-7A5E51CD9288}" type="datetimeFigureOut">
              <a:rPr lang="en-US" smtClean="0"/>
              <a:t>5/18/12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A906-045E-2243-8ADF-717C6EF98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7251362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24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3583051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81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2599039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8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30877517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46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1630713"/>
              </p:ext>
            </p:extLst>
          </p:nvPr>
        </p:nvGraphicFramePr>
        <p:xfrm>
          <a:off x="462894" y="625399"/>
          <a:ext cx="8202804" cy="567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5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60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</dc:creator>
  <cp:lastModifiedBy>Brendan</cp:lastModifiedBy>
  <cp:revision>8</cp:revision>
  <dcterms:created xsi:type="dcterms:W3CDTF">2012-05-18T20:48:13Z</dcterms:created>
  <dcterms:modified xsi:type="dcterms:W3CDTF">2012-05-19T03:01:11Z</dcterms:modified>
</cp:coreProperties>
</file>