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7E43-7ED3-4A3B-B62E-B1B3B0A7BE4D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2AA3-E952-4388-9DE9-45B973EEA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28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7E43-7ED3-4A3B-B62E-B1B3B0A7BE4D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2AA3-E952-4388-9DE9-45B973EEA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52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7E43-7ED3-4A3B-B62E-B1B3B0A7BE4D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2AA3-E952-4388-9DE9-45B973EEA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65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7E43-7ED3-4A3B-B62E-B1B3B0A7BE4D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2AA3-E952-4388-9DE9-45B973EEA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75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7E43-7ED3-4A3B-B62E-B1B3B0A7BE4D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2AA3-E952-4388-9DE9-45B973EEA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58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7E43-7ED3-4A3B-B62E-B1B3B0A7BE4D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2AA3-E952-4388-9DE9-45B973EEA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37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7E43-7ED3-4A3B-B62E-B1B3B0A7BE4D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2AA3-E952-4388-9DE9-45B973EEA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99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7E43-7ED3-4A3B-B62E-B1B3B0A7BE4D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2AA3-E952-4388-9DE9-45B973EEA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85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7E43-7ED3-4A3B-B62E-B1B3B0A7BE4D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2AA3-E952-4388-9DE9-45B973EEA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68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7E43-7ED3-4A3B-B62E-B1B3B0A7BE4D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2AA3-E952-4388-9DE9-45B973EEA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30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7E43-7ED3-4A3B-B62E-B1B3B0A7BE4D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2AA3-E952-4388-9DE9-45B973EEA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97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77E43-7ED3-4A3B-B62E-B1B3B0A7BE4D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12AA3-E952-4388-9DE9-45B973EEA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0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가산 연차관리 작업 현황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2017-09-24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015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68760"/>
            <a:ext cx="3528392" cy="2528882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휴가반휴</a:t>
            </a:r>
            <a:r>
              <a:rPr lang="en-US" altLang="ko-KR" dirty="0" smtClean="0"/>
              <a:t>(4)</a:t>
            </a:r>
            <a:endParaRPr lang="ko-KR" altLang="en-US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333580"/>
            <a:ext cx="3456384" cy="259947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004048" y="1999909"/>
            <a:ext cx="3024336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79984" y="1997224"/>
            <a:ext cx="3024336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27034" y="1619508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연차 기간 선택에 따라 바뀌는 부분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86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 상황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smtClean="0"/>
              <a:t>작업완료</a:t>
            </a:r>
            <a:endParaRPr lang="en-US" altLang="ko-KR" sz="1600" dirty="0" smtClean="0"/>
          </a:p>
          <a:p>
            <a:pPr lvl="1"/>
            <a:r>
              <a:rPr lang="ko-KR" altLang="en-US" sz="1200" dirty="0" smtClean="0"/>
              <a:t>연차 자동계산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검증중</a:t>
            </a:r>
            <a:r>
              <a:rPr lang="en-US" altLang="ko-KR" sz="1200" dirty="0" smtClean="0"/>
              <a:t>)</a:t>
            </a:r>
          </a:p>
          <a:p>
            <a:pPr lvl="1"/>
            <a:r>
              <a:rPr lang="ko-KR" altLang="en-US" sz="1200" dirty="0" smtClean="0"/>
              <a:t>근무기록통계</a:t>
            </a:r>
            <a:endParaRPr lang="en-US" altLang="ko-KR" sz="1200" dirty="0" smtClean="0"/>
          </a:p>
          <a:p>
            <a:pPr lvl="1"/>
            <a:r>
              <a:rPr lang="ko-KR" altLang="en-US" sz="1200" dirty="0" smtClean="0"/>
              <a:t>규칙관리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연차 자동계산 적용기준일</a:t>
            </a:r>
            <a:endParaRPr lang="en-US" altLang="ko-KR" sz="1200" dirty="0" smtClean="0"/>
          </a:p>
          <a:p>
            <a:pPr lvl="1"/>
            <a:r>
              <a:rPr lang="ko-KR" altLang="en-US" sz="1200" dirty="0" smtClean="0"/>
              <a:t>근태점수</a:t>
            </a:r>
            <a:endParaRPr lang="en-US" altLang="ko-KR" sz="1200" dirty="0" smtClean="0"/>
          </a:p>
          <a:p>
            <a:pPr lvl="1"/>
            <a:r>
              <a:rPr lang="ko-KR" altLang="en-US" sz="1200" dirty="0" smtClean="0"/>
              <a:t>연차관리</a:t>
            </a:r>
            <a:endParaRPr lang="en-US" altLang="ko-KR" sz="1200" dirty="0" smtClean="0"/>
          </a:p>
          <a:p>
            <a:pPr lvl="1"/>
            <a:endParaRPr lang="en-US" altLang="ko-KR" sz="1200" dirty="0"/>
          </a:p>
          <a:p>
            <a:r>
              <a:rPr lang="ko-KR" altLang="en-US" sz="1600" dirty="0" smtClean="0"/>
              <a:t>미완료 </a:t>
            </a:r>
            <a:r>
              <a:rPr lang="en-US" altLang="ko-KR" sz="1600" dirty="0" smtClean="0"/>
              <a:t>&amp; </a:t>
            </a:r>
            <a:r>
              <a:rPr lang="ko-KR" altLang="en-US" sz="1600" dirty="0" smtClean="0"/>
              <a:t>의사결정 필요</a:t>
            </a:r>
            <a:endParaRPr lang="en-US" altLang="ko-KR" sz="1600" dirty="0" smtClean="0"/>
          </a:p>
          <a:p>
            <a:pPr lvl="1"/>
            <a:r>
              <a:rPr lang="ko-KR" altLang="en-US" sz="1200" dirty="0" smtClean="0"/>
              <a:t>휴가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반휴 신청 </a:t>
            </a:r>
            <a:endParaRPr lang="en-US" altLang="ko-KR" sz="1200" dirty="0" smtClean="0"/>
          </a:p>
          <a:p>
            <a:pPr lvl="1"/>
            <a:endParaRPr lang="en-US" altLang="ko-KR" sz="1200" dirty="0"/>
          </a:p>
          <a:p>
            <a:r>
              <a:rPr lang="ko-KR" altLang="en-US" sz="1600" dirty="0" smtClean="0"/>
              <a:t>요청사항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200" dirty="0" smtClean="0"/>
              <a:t>지난번 연차 검증 결과 요청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4844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근무기록통계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16832"/>
            <a:ext cx="3962400" cy="3590925"/>
          </a:xfrm>
        </p:spPr>
      </p:pic>
      <p:sp>
        <p:nvSpPr>
          <p:cNvPr id="5" name="TextBox 4"/>
          <p:cNvSpPr txBox="1"/>
          <p:nvPr/>
        </p:nvSpPr>
        <p:spPr>
          <a:xfrm>
            <a:off x="4932040" y="1988840"/>
            <a:ext cx="3816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기존 년도 기준에서 대상기간 기준으로 변경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대체근무 가능 일수만 </a:t>
            </a:r>
            <a:r>
              <a:rPr lang="ko-KR" altLang="en-US" dirty="0" err="1" smtClean="0"/>
              <a:t>월기준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지각통계도 연차 대상기간  기준입니다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74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규칙관리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386104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연차 자동계산 적용일 변경 화면 </a:t>
            </a:r>
            <a:r>
              <a:rPr lang="en-US" altLang="ko-KR" dirty="0" smtClean="0"/>
              <a:t>(2018-01-01)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날짜변경은 기존 생성된 내용에 문제가 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권장하지 않습니다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기존 연차를 완전히 삭제 후 변경해야 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96752"/>
            <a:ext cx="8229600" cy="2573567"/>
          </a:xfrm>
        </p:spPr>
      </p:pic>
      <p:sp>
        <p:nvSpPr>
          <p:cNvPr id="7" name="직사각형 6"/>
          <p:cNvSpPr/>
          <p:nvPr/>
        </p:nvSpPr>
        <p:spPr>
          <a:xfrm>
            <a:off x="683568" y="2924944"/>
            <a:ext cx="770485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41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근태점수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797152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입사일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연차 시작일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연차 종료일 추가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개인별 근무기록통계의 요약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83568" y="2924944"/>
            <a:ext cx="770485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64" y="1220464"/>
            <a:ext cx="8229600" cy="3240749"/>
          </a:xfrm>
        </p:spPr>
      </p:pic>
      <p:sp>
        <p:nvSpPr>
          <p:cNvPr id="8" name="직사각형 7"/>
          <p:cNvSpPr/>
          <p:nvPr/>
        </p:nvSpPr>
        <p:spPr>
          <a:xfrm>
            <a:off x="1835696" y="2276872"/>
            <a:ext cx="1800200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70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80728"/>
            <a:ext cx="8229600" cy="3394834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연차관리</a:t>
            </a:r>
            <a:endParaRPr lang="ko-KR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9552" y="4797152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[</a:t>
            </a:r>
            <a:r>
              <a:rPr lang="ko-KR" altLang="en-US" dirty="0" smtClean="0"/>
              <a:t>연차계산</a:t>
            </a:r>
            <a:r>
              <a:rPr lang="en-US" altLang="ko-KR" dirty="0" smtClean="0"/>
              <a:t>]</a:t>
            </a:r>
            <a:r>
              <a:rPr lang="ko-KR" altLang="en-US" dirty="0" smtClean="0"/>
              <a:t> 버튼을 누르면 그날 기준 연차를 다시 계산 합니다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입사일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입사년차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연차 </a:t>
            </a:r>
            <a:r>
              <a:rPr lang="en-US" altLang="ko-KR" dirty="0" smtClean="0"/>
              <a:t>Type, </a:t>
            </a:r>
            <a:r>
              <a:rPr lang="ko-KR" altLang="en-US" dirty="0" smtClean="0"/>
              <a:t>시작일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종료일 추가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47864" y="2348880"/>
            <a:ext cx="4392488" cy="201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314850" y="1717174"/>
            <a:ext cx="851004" cy="327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25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68760"/>
            <a:ext cx="3528392" cy="2528882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휴가반휴</a:t>
            </a:r>
            <a:r>
              <a:rPr lang="en-US" altLang="ko-KR" dirty="0" smtClean="0"/>
              <a:t>(1)</a:t>
            </a:r>
            <a:endParaRPr lang="ko-KR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1520" y="4149080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b="1" dirty="0" smtClean="0"/>
              <a:t>현재</a:t>
            </a:r>
            <a:endParaRPr lang="en-US" altLang="ko-KR" sz="1200" b="1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200" dirty="0" err="1" smtClean="0"/>
              <a:t>년기준</a:t>
            </a:r>
            <a:r>
              <a:rPr lang="ko-KR" altLang="en-US" sz="1200" dirty="0" smtClean="0"/>
              <a:t> 연차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연차 </a:t>
            </a:r>
            <a:r>
              <a:rPr lang="ko-KR" altLang="en-US" sz="1200" dirty="0" err="1" smtClean="0"/>
              <a:t>마이너스일때</a:t>
            </a:r>
            <a:r>
              <a:rPr lang="ko-KR" altLang="en-US" sz="1200" dirty="0" smtClean="0"/>
              <a:t> 신청불가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옵션조정가능</a:t>
            </a:r>
            <a:r>
              <a:rPr lang="en-US" altLang="ko-KR" sz="1200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200" dirty="0" smtClean="0"/>
              <a:t>2017</a:t>
            </a:r>
            <a:r>
              <a:rPr lang="ko-KR" altLang="en-US" sz="1200" dirty="0" smtClean="0"/>
              <a:t>년에 </a:t>
            </a:r>
            <a:r>
              <a:rPr lang="en-US" altLang="ko-KR" sz="1200" dirty="0" smtClean="0"/>
              <a:t>2018</a:t>
            </a:r>
            <a:r>
              <a:rPr lang="ko-KR" altLang="en-US" sz="1200" dirty="0" smtClean="0"/>
              <a:t>년 휴가를 신청 할 경우 관리자가 미리 </a:t>
            </a:r>
            <a:r>
              <a:rPr lang="en-US" altLang="ko-KR" sz="1200" dirty="0" smtClean="0"/>
              <a:t>2018</a:t>
            </a:r>
            <a:r>
              <a:rPr lang="ko-KR" altLang="en-US" sz="1200" dirty="0" smtClean="0"/>
              <a:t>년 연차등록을  하지 않으면 신청 불가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200" dirty="0" smtClean="0"/>
              <a:t>연도 단위 신청가능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196752"/>
            <a:ext cx="3456384" cy="25994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5157192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b="1" dirty="0" smtClean="0"/>
              <a:t>변경 후 문제 </a:t>
            </a:r>
            <a:endParaRPr lang="en-US" altLang="ko-KR" sz="1200" b="1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200" dirty="0" smtClean="0"/>
              <a:t>연차가 자동으로 계산 되므로 현재 단계에서 다음단계 연차 신청 불가능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200" dirty="0" smtClean="0"/>
              <a:t>다음단계가 되는 당일 생성되면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신청가능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152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휴가반휴</a:t>
            </a:r>
            <a:r>
              <a:rPr lang="en-US" altLang="ko-KR" dirty="0" smtClean="0"/>
              <a:t>(2)</a:t>
            </a:r>
            <a:endParaRPr lang="ko-KR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9552" y="1484784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200" dirty="0" smtClean="0"/>
              <a:t>Ex)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200" dirty="0" smtClean="0"/>
              <a:t>연차 기간이</a:t>
            </a:r>
            <a:r>
              <a:rPr lang="en-US" altLang="ko-KR" sz="1200" dirty="0" smtClean="0"/>
              <a:t> 2017-01-01 ~ 2017-12-31 </a:t>
            </a:r>
            <a:r>
              <a:rPr lang="ko-KR" altLang="en-US" sz="1200" dirty="0" smtClean="0"/>
              <a:t>경우 </a:t>
            </a:r>
            <a:r>
              <a:rPr lang="en-US" altLang="ko-KR" sz="1200" dirty="0" smtClean="0"/>
              <a:t>12</a:t>
            </a:r>
            <a:r>
              <a:rPr lang="ko-KR" altLang="en-US" sz="1200" dirty="0" smtClean="0"/>
              <a:t>월 </a:t>
            </a:r>
            <a:r>
              <a:rPr lang="en-US" altLang="ko-KR" sz="1200" dirty="0" smtClean="0"/>
              <a:t>25</a:t>
            </a:r>
            <a:r>
              <a:rPr lang="ko-KR" altLang="en-US" sz="1200" dirty="0" smtClean="0"/>
              <a:t>일에  다음해 </a:t>
            </a:r>
            <a:r>
              <a:rPr lang="en-US" altLang="ko-KR" sz="1200" dirty="0" smtClean="0"/>
              <a:t>2018</a:t>
            </a:r>
            <a:r>
              <a:rPr lang="ko-KR" altLang="en-US" sz="1200" dirty="0" smtClean="0"/>
              <a:t>년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월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일 연차를 신청 할 수가 없다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200" dirty="0" smtClean="0"/>
              <a:t>최대 연차 종료 기간인  </a:t>
            </a:r>
            <a:r>
              <a:rPr lang="en-US" altLang="ko-KR" sz="1200" dirty="0" smtClean="0"/>
              <a:t>2017</a:t>
            </a:r>
            <a:r>
              <a:rPr lang="ko-KR" altLang="en-US" sz="1200" dirty="0" smtClean="0"/>
              <a:t>년 </a:t>
            </a:r>
            <a:r>
              <a:rPr lang="en-US" altLang="ko-KR" sz="1200" dirty="0" smtClean="0"/>
              <a:t>12</a:t>
            </a:r>
            <a:r>
              <a:rPr lang="ko-KR" altLang="en-US" sz="1200" dirty="0" smtClean="0"/>
              <a:t>월 </a:t>
            </a:r>
            <a:r>
              <a:rPr lang="en-US" altLang="ko-KR" sz="1200" dirty="0" smtClean="0"/>
              <a:t>31</a:t>
            </a:r>
            <a:r>
              <a:rPr lang="ko-KR" altLang="en-US" sz="1200" dirty="0" smtClean="0"/>
              <a:t>일 까지만 신청하고</a:t>
            </a:r>
            <a:r>
              <a:rPr lang="en-US" altLang="ko-KR" sz="1200" dirty="0" smtClean="0"/>
              <a:t>, 2018</a:t>
            </a:r>
            <a:r>
              <a:rPr lang="ko-KR" altLang="en-US" sz="1200" dirty="0" smtClean="0"/>
              <a:t>년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월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일 이 되어야 다음기간의 연차가 생성 되므로 </a:t>
            </a:r>
            <a:r>
              <a:rPr lang="en-US" altLang="ko-KR" sz="1200" dirty="0" smtClean="0"/>
              <a:t>2018</a:t>
            </a:r>
            <a:r>
              <a:rPr lang="ko-KR" altLang="en-US" sz="1200" dirty="0" smtClean="0"/>
              <a:t>년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월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일 이후 신청가능 하다</a:t>
            </a:r>
            <a:r>
              <a:rPr lang="en-US" altLang="ko-KR" sz="1200" dirty="0" smtClean="0"/>
              <a:t>.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39552" y="3356992"/>
            <a:ext cx="79928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39552" y="3212976"/>
            <a:ext cx="0" cy="2880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3212976"/>
            <a:ext cx="0" cy="2880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308304" y="3212976"/>
            <a:ext cx="0" cy="2880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496" y="2935977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2017-01-01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987824" y="2935977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2017-12-31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923928" y="292494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2018-01-01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804248" y="2935977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2018-12-31</a:t>
            </a:r>
            <a:endParaRPr lang="ko-KR" altLang="en-US" sz="1200" dirty="0"/>
          </a:p>
        </p:txBody>
      </p:sp>
      <p:sp>
        <p:nvSpPr>
          <p:cNvPr id="19" name="왼쪽 중괄호 18"/>
          <p:cNvSpPr/>
          <p:nvPr/>
        </p:nvSpPr>
        <p:spPr>
          <a:xfrm rot="16200000">
            <a:off x="2087724" y="2024844"/>
            <a:ext cx="288032" cy="33843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중괄호 19"/>
          <p:cNvSpPr/>
          <p:nvPr/>
        </p:nvSpPr>
        <p:spPr>
          <a:xfrm rot="16200000">
            <a:off x="5472100" y="2024844"/>
            <a:ext cx="288032" cy="33843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403648" y="3985319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현재연차 적용기간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788024" y="398531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다</a:t>
            </a:r>
            <a:r>
              <a:rPr lang="ko-KR" altLang="en-US" sz="1400" dirty="0"/>
              <a:t>음</a:t>
            </a:r>
            <a:r>
              <a:rPr lang="ko-KR" altLang="en-US" sz="1400" dirty="0" smtClean="0"/>
              <a:t>연차 적용기간</a:t>
            </a:r>
            <a:endParaRPr lang="en-US" altLang="ko-KR" sz="1400" dirty="0" smtClean="0"/>
          </a:p>
          <a:p>
            <a:r>
              <a:rPr lang="en-US" altLang="ko-KR" sz="1400" dirty="0" smtClean="0"/>
              <a:t>(2018-01-01 </a:t>
            </a:r>
            <a:r>
              <a:rPr lang="ko-KR" altLang="en-US" sz="1400" dirty="0" smtClean="0"/>
              <a:t>에 생성됨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563888" y="3356992"/>
            <a:ext cx="0" cy="12961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34993" y="4653136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 시점에 다음연차 적용기간 연차 신청 불가능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48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휴가반휴</a:t>
            </a:r>
            <a:r>
              <a:rPr lang="en-US" altLang="ko-KR" dirty="0" smtClean="0"/>
              <a:t>(3)</a:t>
            </a:r>
            <a:endParaRPr lang="ko-KR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9552" y="1484784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b="1" dirty="0" smtClean="0"/>
              <a:t>문제 해결방법 </a:t>
            </a:r>
            <a:r>
              <a:rPr lang="en-US" altLang="ko-KR" sz="1200" b="1" dirty="0" smtClean="0"/>
              <a:t>1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200" dirty="0" smtClean="0"/>
              <a:t>마이너스 연차신청 옵션을 설정하고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연차 값이 마이너스가 되어도 연차 신청이 가능하게 처리한다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어차피 신청연차는 하루씩 저장이 되므로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다음연차가 생성되면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자연스럽게 차감 됩니다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200" dirty="0" smtClean="0"/>
              <a:t>결론은 옵션설정만 하고 그냥 둔다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200" dirty="0" smtClean="0"/>
              <a:t>이 방법이 지난번 회의 끝나고 전화로 추가 해서 설명 드린 부분입니다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/>
          </a:p>
          <a:p>
            <a:pPr marL="742950" lvl="1" indent="-285750">
              <a:buFont typeface="+mj-lt"/>
              <a:buAutoNum type="arabicPeriod"/>
            </a:pPr>
            <a:endParaRPr lang="en-US" altLang="ko-KR" sz="12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39552" y="27733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b="1" dirty="0" smtClean="0"/>
              <a:t>문제 해결방법 </a:t>
            </a:r>
            <a:r>
              <a:rPr lang="en-US" altLang="ko-KR" sz="1200" b="1" dirty="0" smtClean="0"/>
              <a:t>2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200" dirty="0" smtClean="0"/>
              <a:t>자동으로 오늘 기준의 연차를 생성하고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오늘기준으로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일 이후 연차를 추가로 생성한다</a:t>
            </a:r>
            <a:r>
              <a:rPr lang="en-US" altLang="ko-KR" sz="1200" dirty="0" smtClean="0"/>
              <a:t>. 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200" dirty="0" smtClean="0"/>
              <a:t>앞의 예를 보면 연차 </a:t>
            </a:r>
            <a:r>
              <a:rPr lang="ko-KR" altLang="en-US" sz="1200" dirty="0" err="1" smtClean="0"/>
              <a:t>생성일이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2017</a:t>
            </a:r>
            <a:r>
              <a:rPr lang="ko-KR" altLang="en-US" sz="1200" dirty="0" smtClean="0"/>
              <a:t>년 </a:t>
            </a:r>
            <a:r>
              <a:rPr lang="en-US" altLang="ko-KR" sz="1200" dirty="0" smtClean="0"/>
              <a:t>12</a:t>
            </a:r>
            <a:r>
              <a:rPr lang="ko-KR" altLang="en-US" sz="1200" dirty="0" smtClean="0"/>
              <a:t>월 </a:t>
            </a:r>
            <a:r>
              <a:rPr lang="en-US" altLang="ko-KR" sz="1200" dirty="0" smtClean="0"/>
              <a:t>21</a:t>
            </a:r>
            <a:r>
              <a:rPr lang="ko-KR" altLang="en-US" sz="1200" dirty="0" smtClean="0"/>
              <a:t>일 이후 생성시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다음구간 </a:t>
            </a:r>
            <a:r>
              <a:rPr lang="en-US" altLang="ko-KR" sz="1200" dirty="0" smtClean="0"/>
              <a:t>2018</a:t>
            </a:r>
            <a:r>
              <a:rPr lang="ko-KR" altLang="en-US" sz="1200" dirty="0" smtClean="0"/>
              <a:t>년 연차를 추가로 생성한다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200" dirty="0" smtClean="0"/>
              <a:t>여기서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일 임의로 정한 것이면 연차를 미리 생성할 임의의 날짜를 정해 주시면 됩니다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200" dirty="0" smtClean="0"/>
              <a:t>이 방법은 아래와 같이  화면 변경이 필요 합니다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200" dirty="0" smtClean="0"/>
              <a:t>개발 기간 추가</a:t>
            </a:r>
            <a:endParaRPr lang="en-US" altLang="ko-KR" sz="1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69530"/>
            <a:ext cx="7128792" cy="267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83968" y="4631659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   2017-01-01 ~ 2017-12-31</a:t>
            </a:r>
            <a:endParaRPr lang="ko-KR" altLang="en-US" sz="1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52" y="4652926"/>
            <a:ext cx="223837" cy="2190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39952" y="4631659"/>
            <a:ext cx="2232248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66052" y="4259433"/>
            <a:ext cx="18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대상기간 추가</a:t>
            </a:r>
            <a:endParaRPr lang="ko-KR" altLang="en-US" dirty="0"/>
          </a:p>
        </p:txBody>
      </p:sp>
      <p:sp>
        <p:nvSpPr>
          <p:cNvPr id="9" name="사각형 설명선 8"/>
          <p:cNvSpPr/>
          <p:nvPr/>
        </p:nvSpPr>
        <p:spPr>
          <a:xfrm>
            <a:off x="6876256" y="4141538"/>
            <a:ext cx="1800200" cy="751731"/>
          </a:xfrm>
          <a:prstGeom prst="wedgeRectCallout">
            <a:avLst>
              <a:gd name="adj1" fmla="val -78346"/>
              <a:gd name="adj2" fmla="val 3148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연차가</a:t>
            </a:r>
            <a:r>
              <a:rPr lang="en-US" altLang="ko-KR" sz="1200" dirty="0" smtClean="0">
                <a:solidFill>
                  <a:srgbClr val="FF0000"/>
                </a:solidFill>
              </a:rPr>
              <a:t>  </a:t>
            </a:r>
            <a:r>
              <a:rPr lang="ko-KR" altLang="en-US" sz="1200" dirty="0" smtClean="0">
                <a:solidFill>
                  <a:srgbClr val="FF0000"/>
                </a:solidFill>
              </a:rPr>
              <a:t>한 개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일때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연차 기간을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신청화면에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세팅</a:t>
            </a:r>
            <a:endParaRPr lang="ko-KR" altLang="en-US" sz="1200" dirty="0" smtClean="0">
              <a:solidFill>
                <a:srgbClr val="FF0000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52" y="5243226"/>
            <a:ext cx="223837" cy="219075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4139952" y="5221959"/>
            <a:ext cx="2232248" cy="477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     2017-01-01 ~ 2017-12-31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     2018-01-01 ~ 2018-12-31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875" y="5477456"/>
            <a:ext cx="205921" cy="205921"/>
          </a:xfrm>
          <a:prstGeom prst="rect">
            <a:avLst/>
          </a:prstGeom>
        </p:spPr>
      </p:pic>
      <p:sp>
        <p:nvSpPr>
          <p:cNvPr id="28" name="사각형 설명선 27"/>
          <p:cNvSpPr/>
          <p:nvPr/>
        </p:nvSpPr>
        <p:spPr>
          <a:xfrm>
            <a:off x="6876256" y="5052546"/>
            <a:ext cx="1800200" cy="647047"/>
          </a:xfrm>
          <a:prstGeom prst="wedgeRectCallout">
            <a:avLst>
              <a:gd name="adj1" fmla="val -79770"/>
              <a:gd name="adj2" fmla="val 2816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연차가</a:t>
            </a:r>
            <a:r>
              <a:rPr lang="en-US" altLang="ko-KR" sz="1200" dirty="0" smtClean="0">
                <a:solidFill>
                  <a:srgbClr val="FF0000"/>
                </a:solidFill>
              </a:rPr>
              <a:t>  </a:t>
            </a:r>
            <a:r>
              <a:rPr lang="ko-KR" altLang="en-US" sz="1200" dirty="0" smtClean="0">
                <a:solidFill>
                  <a:srgbClr val="FF0000"/>
                </a:solidFill>
              </a:rPr>
              <a:t>두 개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일때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선택한 연차 기간을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신청화면에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세팅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240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419</Words>
  <Application>Microsoft Office PowerPoint</Application>
  <PresentationFormat>화면 슬라이드 쇼(4:3)</PresentationFormat>
  <Paragraphs>72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가산 연차관리 작업 현황</vt:lpstr>
      <vt:lpstr>현재 상황</vt:lpstr>
      <vt:lpstr>근무기록통계</vt:lpstr>
      <vt:lpstr>규칙관리</vt:lpstr>
      <vt:lpstr>근태점수</vt:lpstr>
      <vt:lpstr>연차관리</vt:lpstr>
      <vt:lpstr>휴가반휴(1)</vt:lpstr>
      <vt:lpstr>휴가반휴(2)</vt:lpstr>
      <vt:lpstr>휴가반휴(3)</vt:lpstr>
      <vt:lpstr>휴가반휴(4)</vt:lpstr>
    </vt:vector>
  </TitlesOfParts>
  <Company>XP R2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가산 연차관리 작업 현황</dc:title>
  <dc:creator>User</dc:creator>
  <cp:lastModifiedBy>User</cp:lastModifiedBy>
  <cp:revision>14</cp:revision>
  <dcterms:created xsi:type="dcterms:W3CDTF">2017-09-25T13:18:08Z</dcterms:created>
  <dcterms:modified xsi:type="dcterms:W3CDTF">2017-09-25T14:34:03Z</dcterms:modified>
</cp:coreProperties>
</file>