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8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2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5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8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7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9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5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0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7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7E43-7ED3-4A3B-B62E-B1B3B0A7BE4D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2AA3-E952-4388-9DE9-45B973EEA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0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가산 연차관리 작업 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2017-09-24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01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3528392" cy="252888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휴가반휴</a:t>
            </a:r>
            <a:r>
              <a:rPr lang="en-US" altLang="ko-KR" dirty="0" smtClean="0"/>
              <a:t>(4)</a:t>
            </a:r>
            <a:endParaRPr lang="ko-KR" altLang="en-US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33580"/>
            <a:ext cx="3456384" cy="25994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04048" y="1999909"/>
            <a:ext cx="30243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9984" y="1997224"/>
            <a:ext cx="30243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7034" y="1619508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연차 기간 선택에 따라 바뀌는 부분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6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휴가신청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302" y="2852937"/>
            <a:ext cx="8229600" cy="3384376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개발을 하다 보니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 마이너스연차 허용 후 휴가를 신청하면 문제가 발생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아래의 경우 문제가 있습니다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pPr lvl="1"/>
            <a:r>
              <a:rPr lang="en-US" altLang="ko-KR" sz="1200" b="1" dirty="0" smtClean="0"/>
              <a:t>Ex)</a:t>
            </a:r>
          </a:p>
          <a:p>
            <a:pPr lvl="1"/>
            <a:r>
              <a:rPr lang="ko-KR" altLang="en-US" sz="1200" b="1" dirty="0" smtClean="0"/>
              <a:t>연차 대상기간 </a:t>
            </a:r>
            <a:r>
              <a:rPr lang="en-US" altLang="ko-KR" sz="1200" b="1" dirty="0" smtClean="0"/>
              <a:t>:  2017</a:t>
            </a:r>
            <a:r>
              <a:rPr lang="ko-KR" altLang="en-US" sz="1200" b="1" dirty="0" smtClean="0"/>
              <a:t>년 </a:t>
            </a:r>
            <a:r>
              <a:rPr lang="en-US" altLang="ko-KR" sz="1200" b="1" dirty="0" smtClean="0"/>
              <a:t>01</a:t>
            </a:r>
            <a:r>
              <a:rPr lang="ko-KR" altLang="en-US" sz="1200" b="1" dirty="0" smtClean="0"/>
              <a:t>월 </a:t>
            </a:r>
            <a:r>
              <a:rPr lang="en-US" altLang="ko-KR" sz="1200" b="1" dirty="0" smtClean="0"/>
              <a:t>01</a:t>
            </a:r>
            <a:r>
              <a:rPr lang="ko-KR" altLang="en-US" sz="1200" b="1" dirty="0" smtClean="0"/>
              <a:t>일 </a:t>
            </a:r>
            <a:r>
              <a:rPr lang="en-US" altLang="ko-KR" sz="1200" b="1" dirty="0" smtClean="0"/>
              <a:t>~ 2017</a:t>
            </a:r>
            <a:r>
              <a:rPr lang="ko-KR" altLang="en-US" sz="1200" b="1" dirty="0" smtClean="0"/>
              <a:t>년 </a:t>
            </a:r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월 </a:t>
            </a:r>
            <a:r>
              <a:rPr lang="en-US" altLang="ko-KR" sz="1200" b="1" dirty="0" smtClean="0"/>
              <a:t>31</a:t>
            </a:r>
            <a:r>
              <a:rPr lang="ko-KR" altLang="en-US" sz="1200" b="1" dirty="0" smtClean="0"/>
              <a:t>일  </a:t>
            </a:r>
            <a:endParaRPr lang="en-US" altLang="ko-KR" sz="1200" b="1" dirty="0" smtClean="0"/>
          </a:p>
          <a:p>
            <a:pPr lvl="1"/>
            <a:r>
              <a:rPr lang="ko-KR" altLang="en-US" sz="1200" b="1" dirty="0" smtClean="0"/>
              <a:t>남은 연차 </a:t>
            </a:r>
            <a:r>
              <a:rPr lang="en-US" altLang="ko-KR" sz="1200" b="1" dirty="0" smtClean="0"/>
              <a:t>: 3</a:t>
            </a:r>
            <a:r>
              <a:rPr lang="ko-KR" altLang="en-US" sz="1200" b="1" dirty="0" smtClean="0"/>
              <a:t>일</a:t>
            </a:r>
            <a:endParaRPr lang="en-US" altLang="ko-KR" sz="1200" b="1" dirty="0" smtClean="0"/>
          </a:p>
          <a:p>
            <a:pPr lvl="1"/>
            <a:endParaRPr lang="en-US" altLang="ko-KR" sz="800" dirty="0"/>
          </a:p>
          <a:p>
            <a:r>
              <a:rPr lang="ko-KR" altLang="en-US" sz="1200" dirty="0" smtClean="0"/>
              <a:t>문제</a:t>
            </a:r>
            <a:r>
              <a:rPr lang="en-US" altLang="ko-KR" sz="1200" dirty="0" smtClean="0"/>
              <a:t> 1 :  </a:t>
            </a:r>
            <a:r>
              <a:rPr lang="ko-KR" altLang="en-US" sz="1200" dirty="0" smtClean="0"/>
              <a:t>신청자가 </a:t>
            </a:r>
            <a:r>
              <a:rPr lang="ko-KR" altLang="en-US" sz="1200" dirty="0" err="1" smtClean="0"/>
              <a:t>대상기간내에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이상의 휴가 신청이 가능하다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마이너스를 허용했기 때문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문제 </a:t>
            </a:r>
            <a:r>
              <a:rPr lang="en-US" altLang="ko-KR" sz="1200" dirty="0" smtClean="0"/>
              <a:t>2 :  </a:t>
            </a:r>
            <a:r>
              <a:rPr lang="ko-KR" altLang="en-US" sz="1200" dirty="0" smtClean="0"/>
              <a:t>대상기간 이후 날짜 연차 신청의 경우 제한을 두지 않아 무제한 신청 가능하다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	</a:t>
            </a:r>
          </a:p>
          <a:p>
            <a:r>
              <a:rPr lang="ko-KR" altLang="en-US" sz="1200" dirty="0" err="1" smtClean="0"/>
              <a:t>두가지</a:t>
            </a:r>
            <a:r>
              <a:rPr lang="ko-KR" altLang="en-US" sz="1200" dirty="0" smtClean="0"/>
              <a:t> 문제 모두 사용자가 나쁜 의도로 사용하지 않는다면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문제가 없지만 연차 사용이 통제가 되지 않을 수도 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문제가 없다면 그대로 개발을 하고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문제가 있다면 말씀해 주세요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문제 해결은 다음 페이지와 같이 하려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/>
              <a:t>문제 해결방법 </a:t>
            </a:r>
            <a:r>
              <a:rPr lang="en-US" altLang="ko-KR" sz="1200" b="1" dirty="0" smtClean="0"/>
              <a:t>1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마이너스 연차신청 옵션을 설정하고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연차 값이 마이너스가 되어도 연차 신청이 가능하게 처리한다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어차피 신청연차는 하루씩 저장이 되므로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다음연차가 생성되면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자연스럽게 차감 됩니다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결론은 옵션설정만 하고 그냥 둔다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이 방법이 지난번 회의 끝나고 전화로 추가 해서 설명 드린 부분입니다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87597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3528392" cy="2528882"/>
          </a:xfrm>
        </p:spPr>
      </p:pic>
      <p:sp>
        <p:nvSpPr>
          <p:cNvPr id="8" name="직사각형 7"/>
          <p:cNvSpPr/>
          <p:nvPr/>
        </p:nvSpPr>
        <p:spPr>
          <a:xfrm>
            <a:off x="953813" y="2204864"/>
            <a:ext cx="28981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77302" y="3861047"/>
            <a:ext cx="8229600" cy="201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네모상자 부분을 오른쪽 표와 같이 바꾸려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A </a:t>
            </a:r>
          </a:p>
          <a:p>
            <a:pPr lvl="1"/>
            <a:r>
              <a:rPr lang="ko-KR" altLang="en-US" sz="800" dirty="0"/>
              <a:t>대상기간 </a:t>
            </a:r>
            <a:r>
              <a:rPr lang="en-US" altLang="ko-KR" sz="800" dirty="0"/>
              <a:t>: </a:t>
            </a:r>
            <a:r>
              <a:rPr lang="ko-KR" altLang="en-US" sz="800" dirty="0"/>
              <a:t>현재 </a:t>
            </a:r>
            <a:r>
              <a:rPr lang="ko-KR" altLang="en-US" sz="800" dirty="0" smtClean="0"/>
              <a:t>신청 가능한 </a:t>
            </a:r>
            <a:r>
              <a:rPr lang="ko-KR" altLang="en-US" sz="800" dirty="0"/>
              <a:t>연차 시작일 </a:t>
            </a:r>
            <a:r>
              <a:rPr lang="en-US" altLang="ko-KR" sz="800" dirty="0"/>
              <a:t>~ </a:t>
            </a:r>
            <a:r>
              <a:rPr lang="ko-KR" altLang="en-US" sz="800" dirty="0"/>
              <a:t>연차 종료일</a:t>
            </a:r>
            <a:endParaRPr lang="en-US" altLang="ko-KR" sz="800" dirty="0"/>
          </a:p>
          <a:p>
            <a:pPr lvl="1"/>
            <a:r>
              <a:rPr lang="ko-KR" altLang="en-US" sz="800" dirty="0"/>
              <a:t>신청가능일 </a:t>
            </a:r>
            <a:r>
              <a:rPr lang="en-US" altLang="ko-KR" sz="800" dirty="0"/>
              <a:t>: </a:t>
            </a:r>
            <a:r>
              <a:rPr lang="ko-KR" altLang="en-US" sz="800" dirty="0"/>
              <a:t>현재 사용가능 연차 </a:t>
            </a:r>
            <a:r>
              <a:rPr lang="ko-KR" altLang="en-US" sz="800" dirty="0" err="1" smtClean="0"/>
              <a:t>갯수</a:t>
            </a:r>
            <a:endParaRPr lang="en-US" altLang="ko-KR" sz="800" dirty="0"/>
          </a:p>
          <a:p>
            <a:pPr lvl="1"/>
            <a:r>
              <a:rPr lang="ko-KR" altLang="en-US" sz="800" dirty="0"/>
              <a:t>신청일 </a:t>
            </a:r>
            <a:r>
              <a:rPr lang="en-US" altLang="ko-KR" sz="800" dirty="0"/>
              <a:t>: </a:t>
            </a:r>
            <a:r>
              <a:rPr lang="ko-KR" altLang="en-US" sz="800" dirty="0"/>
              <a:t>사용자가 달력에서 기간선택을 하면 </a:t>
            </a:r>
            <a:r>
              <a:rPr lang="en-US" altLang="ko-KR" sz="800" dirty="0"/>
              <a:t>A</a:t>
            </a:r>
            <a:r>
              <a:rPr lang="ko-KR" altLang="en-US" sz="800" dirty="0"/>
              <a:t>구간에 속하는 신청일 </a:t>
            </a:r>
            <a:r>
              <a:rPr lang="en-US" altLang="ko-KR" sz="800" dirty="0"/>
              <a:t>count.</a:t>
            </a:r>
            <a:endParaRPr lang="en-US" altLang="ko-KR" sz="1200" dirty="0"/>
          </a:p>
          <a:p>
            <a:r>
              <a:rPr lang="en-US" altLang="ko-KR" sz="1200" dirty="0" smtClean="0"/>
              <a:t>B</a:t>
            </a:r>
          </a:p>
          <a:p>
            <a:pPr lvl="1"/>
            <a:r>
              <a:rPr lang="ko-KR" altLang="en-US" sz="800" dirty="0"/>
              <a:t>대상기간 </a:t>
            </a:r>
            <a:r>
              <a:rPr lang="en-US" altLang="ko-KR" sz="800" dirty="0"/>
              <a:t>: </a:t>
            </a:r>
            <a:r>
              <a:rPr lang="ko-KR" altLang="en-US" sz="800" dirty="0"/>
              <a:t>현재 </a:t>
            </a:r>
            <a:r>
              <a:rPr lang="ko-KR" altLang="en-US" sz="800" dirty="0"/>
              <a:t>신청 가능한 연차 종료일 </a:t>
            </a:r>
            <a:r>
              <a:rPr lang="ko-KR" altLang="en-US" sz="800" dirty="0" smtClean="0"/>
              <a:t>이후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다음구간 연차 신청</a:t>
            </a:r>
            <a:r>
              <a:rPr lang="en-US" altLang="ko-KR" sz="800" dirty="0" smtClean="0"/>
              <a:t>)</a:t>
            </a:r>
            <a:endParaRPr lang="en-US" altLang="ko-KR" sz="800" dirty="0"/>
          </a:p>
          <a:p>
            <a:pPr lvl="1"/>
            <a:r>
              <a:rPr lang="ko-KR" altLang="en-US" sz="800" dirty="0"/>
              <a:t>신청가능일 </a:t>
            </a:r>
            <a:r>
              <a:rPr lang="en-US" altLang="ko-KR" sz="800" dirty="0"/>
              <a:t>: </a:t>
            </a:r>
            <a:r>
              <a:rPr lang="ko-KR" altLang="en-US" sz="800" dirty="0"/>
              <a:t>협의사항 최대 </a:t>
            </a:r>
            <a:r>
              <a:rPr lang="en-US" altLang="ko-KR" sz="800" dirty="0"/>
              <a:t>X</a:t>
            </a:r>
            <a:r>
              <a:rPr lang="ko-KR" altLang="en-US" sz="800" dirty="0" smtClean="0"/>
              <a:t>일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최대 </a:t>
            </a:r>
            <a:r>
              <a:rPr lang="en-US" altLang="ko-KR" sz="800" dirty="0" smtClean="0"/>
              <a:t>X</a:t>
            </a:r>
            <a:r>
              <a:rPr lang="ko-KR" altLang="en-US" sz="800" dirty="0" smtClean="0"/>
              <a:t>일에 맞추어 기존 신청이 있다면 </a:t>
            </a:r>
            <a:r>
              <a:rPr lang="en-US" altLang="ko-KR" sz="800" dirty="0" smtClean="0"/>
              <a:t>DB</a:t>
            </a:r>
            <a:r>
              <a:rPr lang="ko-KR" altLang="en-US" sz="800" dirty="0" smtClean="0"/>
              <a:t>에서 계산해 표시 합니다</a:t>
            </a:r>
            <a:r>
              <a:rPr lang="en-US" altLang="ko-KR" sz="800" dirty="0" smtClean="0"/>
              <a:t>.)</a:t>
            </a:r>
            <a:endParaRPr lang="en-US" altLang="ko-KR" sz="800" dirty="0"/>
          </a:p>
          <a:p>
            <a:pPr lvl="1"/>
            <a:r>
              <a:rPr lang="ko-KR" altLang="en-US" sz="800" dirty="0"/>
              <a:t>신청일 </a:t>
            </a:r>
            <a:r>
              <a:rPr lang="en-US" altLang="ko-KR" sz="800" dirty="0"/>
              <a:t>: </a:t>
            </a:r>
            <a:r>
              <a:rPr lang="ko-KR" altLang="en-US" sz="800" dirty="0"/>
              <a:t>사용자가 달력에서 기간선택을 하면 </a:t>
            </a:r>
            <a:r>
              <a:rPr lang="en-US" altLang="ko-KR" sz="800" dirty="0"/>
              <a:t>B</a:t>
            </a:r>
            <a:r>
              <a:rPr lang="ko-KR" altLang="en-US" sz="800" dirty="0"/>
              <a:t>구간에 </a:t>
            </a:r>
            <a:r>
              <a:rPr lang="ko-KR" altLang="en-US" sz="800" dirty="0"/>
              <a:t>속하는 신청일 </a:t>
            </a:r>
            <a:r>
              <a:rPr lang="en-US" altLang="ko-KR" sz="800" dirty="0"/>
              <a:t>count</a:t>
            </a:r>
            <a:r>
              <a:rPr lang="en-US" altLang="ko-KR" sz="800" dirty="0" smtClean="0"/>
              <a:t>.</a:t>
            </a:r>
          </a:p>
          <a:p>
            <a:r>
              <a:rPr lang="ko-KR" altLang="en-US" sz="1200" dirty="0" smtClean="0"/>
              <a:t>위와 같이 하고 저장버튼 클릭 했을 때 </a:t>
            </a:r>
            <a:r>
              <a:rPr lang="en-US" altLang="ko-KR" sz="1200" dirty="0" smtClean="0"/>
              <a:t>A,B </a:t>
            </a:r>
            <a:r>
              <a:rPr lang="ko-KR" altLang="en-US" sz="1200" dirty="0" smtClean="0"/>
              <a:t>각각 신청 </a:t>
            </a:r>
            <a:r>
              <a:rPr lang="ko-KR" altLang="en-US" sz="1200" dirty="0" err="1" smtClean="0"/>
              <a:t>가능일을</a:t>
            </a:r>
            <a:r>
              <a:rPr lang="ko-KR" altLang="en-US" sz="1200" dirty="0" smtClean="0"/>
              <a:t> 초과 하는지 체크 하고 저장 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18119"/>
              </p:ext>
            </p:extLst>
          </p:nvPr>
        </p:nvGraphicFramePr>
        <p:xfrm>
          <a:off x="4860033" y="1916832"/>
          <a:ext cx="3846870" cy="111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1"/>
                <a:gridCol w="1008112"/>
                <a:gridCol w="750527"/>
              </a:tblGrid>
              <a:tr h="2972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대상기간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신청가능일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신청일</a:t>
                      </a:r>
                      <a:endParaRPr lang="ko-KR" altLang="en-US" sz="1100" dirty="0"/>
                    </a:p>
                  </a:txBody>
                  <a:tcPr/>
                </a:tc>
              </a:tr>
              <a:tr h="391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2017-01-01 ~ 2017-12-31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91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2018-01-01 </a:t>
                      </a:r>
                      <a:r>
                        <a:rPr lang="ko-KR" altLang="en-US" sz="1100" dirty="0" smtClean="0"/>
                        <a:t>이후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최대 </a:t>
                      </a:r>
                      <a:r>
                        <a:rPr lang="en-US" altLang="ko-KR" sz="1100" dirty="0" smtClean="0"/>
                        <a:t>X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화살표 연결선 11"/>
          <p:cNvCxnSpPr>
            <a:stCxn id="8" idx="3"/>
          </p:cNvCxnSpPr>
          <p:nvPr/>
        </p:nvCxnSpPr>
        <p:spPr>
          <a:xfrm>
            <a:off x="3851920" y="2384884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716016" y="227687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716016" y="263691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작업완료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연차 자동계산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검증중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en-US" sz="1200" dirty="0" smtClean="0"/>
              <a:t>근무기록통계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규칙관리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연차 자동계산 적용기준일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근태점수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연차관리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r>
              <a:rPr lang="ko-KR" altLang="en-US" sz="1600" dirty="0" smtClean="0"/>
              <a:t>미완료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의사결정 필요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휴가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반휴 신청 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r>
              <a:rPr lang="ko-KR" altLang="en-US" sz="1600" dirty="0" smtClean="0"/>
              <a:t>요청사항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200" dirty="0" smtClean="0"/>
              <a:t>지난번 연차 검증 결과 요청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844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근무기록통계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3962400" cy="3590925"/>
          </a:xfrm>
        </p:spPr>
      </p:pic>
      <p:sp>
        <p:nvSpPr>
          <p:cNvPr id="5" name="TextBox 4"/>
          <p:cNvSpPr txBox="1"/>
          <p:nvPr/>
        </p:nvSpPr>
        <p:spPr>
          <a:xfrm>
            <a:off x="4932040" y="1988840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기존 년도 기준에서 대상기간 기준으로 변경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대체근무 가능 일수만 </a:t>
            </a:r>
            <a:r>
              <a:rPr lang="ko-KR" altLang="en-US" dirty="0" err="1" smtClean="0"/>
              <a:t>월기준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지각통계도 연차 대상기간  기준입니다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74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규칙관리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86104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연차 자동계산 적용일 변경 화면 </a:t>
            </a:r>
            <a:r>
              <a:rPr lang="en-US" altLang="ko-KR" dirty="0" smtClean="0"/>
              <a:t>(2018-01-01)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날짜변경은 기존 생성된 내용에 문제가 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권장하지 않습니다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기존 연차를 완전히 삭제 후 변경해야 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8229600" cy="2573567"/>
          </a:xfrm>
        </p:spPr>
      </p:pic>
      <p:sp>
        <p:nvSpPr>
          <p:cNvPr id="7" name="직사각형 6"/>
          <p:cNvSpPr/>
          <p:nvPr/>
        </p:nvSpPr>
        <p:spPr>
          <a:xfrm>
            <a:off x="683568" y="2924944"/>
            <a:ext cx="77048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1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근태점수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79715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입사일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연차 시작일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연차 종료일 추가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개인별 근무기록통계의 요약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568" y="2924944"/>
            <a:ext cx="77048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4" y="1220464"/>
            <a:ext cx="8229600" cy="3240749"/>
          </a:xfrm>
        </p:spPr>
      </p:pic>
      <p:sp>
        <p:nvSpPr>
          <p:cNvPr id="8" name="직사각형 7"/>
          <p:cNvSpPr/>
          <p:nvPr/>
        </p:nvSpPr>
        <p:spPr>
          <a:xfrm>
            <a:off x="1835696" y="2276872"/>
            <a:ext cx="1800200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0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8229600" cy="339483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연차관리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79715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[</a:t>
            </a:r>
            <a:r>
              <a:rPr lang="ko-KR" altLang="en-US" dirty="0" smtClean="0"/>
              <a:t>연차계산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누르면 그날 기준 연차를 다시 계산 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입사일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입사년차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연차 </a:t>
            </a:r>
            <a:r>
              <a:rPr lang="en-US" altLang="ko-KR" dirty="0" smtClean="0"/>
              <a:t>Type, </a:t>
            </a:r>
            <a:r>
              <a:rPr lang="ko-KR" altLang="en-US" dirty="0" smtClean="0"/>
              <a:t>시작일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종료일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47864" y="2348880"/>
            <a:ext cx="4392488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14850" y="1717174"/>
            <a:ext cx="851004" cy="327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5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3528392" cy="252888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휴가반휴</a:t>
            </a:r>
            <a:r>
              <a:rPr lang="en-US" altLang="ko-KR" dirty="0" smtClean="0"/>
              <a:t>(1)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414908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/>
              <a:t>현재</a:t>
            </a:r>
            <a:endParaRPr lang="en-US" altLang="ko-KR" sz="12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err="1" smtClean="0"/>
              <a:t>년기준</a:t>
            </a:r>
            <a:r>
              <a:rPr lang="ko-KR" altLang="en-US" sz="1200" dirty="0" smtClean="0"/>
              <a:t> 연차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연차 </a:t>
            </a:r>
            <a:r>
              <a:rPr lang="ko-KR" altLang="en-US" sz="1200" dirty="0" err="1" smtClean="0"/>
              <a:t>마이너스일때</a:t>
            </a:r>
            <a:r>
              <a:rPr lang="ko-KR" altLang="en-US" sz="1200" dirty="0" smtClean="0"/>
              <a:t> 신청불가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옵션조정가능</a:t>
            </a:r>
            <a:r>
              <a:rPr lang="en-US" altLang="ko-KR" sz="12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200" dirty="0" smtClean="0"/>
              <a:t>2017</a:t>
            </a:r>
            <a:r>
              <a:rPr lang="ko-KR" altLang="en-US" sz="1200" dirty="0" smtClean="0"/>
              <a:t>년에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휴가를 신청 할 경우 관리자가 미리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연차등록을  하지 않으면 신청 불가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smtClean="0"/>
              <a:t>연도 단위 신청가능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96752"/>
            <a:ext cx="3456384" cy="2599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515719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/>
              <a:t>변경 후 문제 </a:t>
            </a:r>
            <a:endParaRPr lang="en-US" altLang="ko-KR" sz="12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smtClean="0"/>
              <a:t>연차가 자동으로 계산 되므로 현재 단계에서 다음단계 연차 신청 불가능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smtClean="0"/>
              <a:t>다음단계가 되는 당일 생성되면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신청가능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5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휴가반휴</a:t>
            </a:r>
            <a:r>
              <a:rPr lang="en-US" altLang="ko-KR" dirty="0" smtClean="0"/>
              <a:t>(2)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 smtClean="0"/>
              <a:t>Ex)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smtClean="0"/>
              <a:t>연차 기간이</a:t>
            </a:r>
            <a:r>
              <a:rPr lang="en-US" altLang="ko-KR" sz="1200" dirty="0" smtClean="0"/>
              <a:t> 2017-01-01 ~ 2017-12-31 </a:t>
            </a:r>
            <a:r>
              <a:rPr lang="ko-KR" altLang="en-US" sz="1200" dirty="0" smtClean="0"/>
              <a:t>경우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25</a:t>
            </a:r>
            <a:r>
              <a:rPr lang="ko-KR" altLang="en-US" sz="1200" dirty="0" smtClean="0"/>
              <a:t>일에  다음해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일 연차를 신청 할 수가 없다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200" dirty="0" smtClean="0"/>
              <a:t>최대 연차 종료 기간인  </a:t>
            </a:r>
            <a:r>
              <a:rPr lang="en-US" altLang="ko-KR" sz="1200" dirty="0" smtClean="0"/>
              <a:t>2017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31</a:t>
            </a:r>
            <a:r>
              <a:rPr lang="ko-KR" altLang="en-US" sz="1200" dirty="0" smtClean="0"/>
              <a:t>일 까지만 신청하고</a:t>
            </a:r>
            <a:r>
              <a:rPr lang="en-US" altLang="ko-KR" sz="1200" dirty="0" smtClean="0"/>
              <a:t>, 2018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일 이 되어야 다음기간의 연차가 생성 되므로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일 이후 신청가능 하다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39552" y="3356992"/>
            <a:ext cx="7992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39552" y="3212976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3212976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308304" y="3212976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96" y="293597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2017-01-01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87824" y="293597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2017-12-31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292494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2018-01-01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804248" y="293597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2018-12-31</a:t>
            </a:r>
            <a:endParaRPr lang="ko-KR" altLang="en-US" sz="1200" dirty="0"/>
          </a:p>
        </p:txBody>
      </p:sp>
      <p:sp>
        <p:nvSpPr>
          <p:cNvPr id="19" name="왼쪽 중괄호 18"/>
          <p:cNvSpPr/>
          <p:nvPr/>
        </p:nvSpPr>
        <p:spPr>
          <a:xfrm rot="16200000">
            <a:off x="2087724" y="2024844"/>
            <a:ext cx="288032" cy="3384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5472100" y="2024844"/>
            <a:ext cx="288032" cy="3384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03648" y="398531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현재연차 적용기간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88024" y="39853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</a:t>
            </a:r>
            <a:r>
              <a:rPr lang="ko-KR" altLang="en-US" sz="1400" dirty="0"/>
              <a:t>음</a:t>
            </a:r>
            <a:r>
              <a:rPr lang="ko-KR" altLang="en-US" sz="1400" dirty="0" smtClean="0"/>
              <a:t>연차 적용기간</a:t>
            </a:r>
            <a:endParaRPr lang="en-US" altLang="ko-KR" sz="1400" dirty="0" smtClean="0"/>
          </a:p>
          <a:p>
            <a:r>
              <a:rPr lang="en-US" altLang="ko-KR" sz="1400" dirty="0" smtClean="0"/>
              <a:t>(2018-01-01 </a:t>
            </a:r>
            <a:r>
              <a:rPr lang="ko-KR" altLang="en-US" sz="1400" dirty="0" smtClean="0"/>
              <a:t>에 생성됨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563888" y="3356992"/>
            <a:ext cx="0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34993" y="4653136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시점에 다음연차 적용기간 연차 신청 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48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휴가반휴</a:t>
            </a:r>
            <a:r>
              <a:rPr lang="en-US" altLang="ko-KR" dirty="0" smtClean="0"/>
              <a:t>(3)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/>
              <a:t>문제 해결방법 </a:t>
            </a:r>
            <a:r>
              <a:rPr lang="en-US" altLang="ko-KR" sz="1200" b="1" dirty="0" smtClean="0"/>
              <a:t>1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마이너스 연차신청 옵션을 설정하고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연차 값이 마이너스가 되어도 연차 신청이 가능하게 처리한다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어차피 신청연차는 하루씩 저장이 되므로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다음연차가 생성되면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자연스럽게 차감 됩니다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결론은 옵션설정만 하고 그냥 둔다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이 방법이 지난번 회의 끝나고 전화로 추가 해서 설명 드린 부분입니다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39552" y="27733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/>
              <a:t>문제 해결방법 </a:t>
            </a:r>
            <a:r>
              <a:rPr lang="en-US" altLang="ko-KR" sz="1200" b="1" dirty="0" smtClean="0"/>
              <a:t>2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자동으로 오늘 기준의 연차를 생성하고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오늘기준으로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일 이후 연차를 추가로 생성한다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앞의 예를 보면 연차 </a:t>
            </a:r>
            <a:r>
              <a:rPr lang="ko-KR" altLang="en-US" sz="1200" dirty="0" err="1" smtClean="0"/>
              <a:t>생성일이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2017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21</a:t>
            </a:r>
            <a:r>
              <a:rPr lang="ko-KR" altLang="en-US" sz="1200" dirty="0" smtClean="0"/>
              <a:t>일 이후 생성시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다음구간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연차를 추가로 생성한다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여기서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일 임의로 정한 것이면 연차를 미리 생성할 임의의 날짜를 정해 주시면 됩니다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이 방법은 아래와 같이  화면 변경이 필요 합니다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200" dirty="0" smtClean="0"/>
              <a:t>개발 기간 추가</a:t>
            </a: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69530"/>
            <a:ext cx="7128792" cy="267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4631659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  2017-01-01 ~ 2017-12-31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52" y="4652926"/>
            <a:ext cx="223837" cy="219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9952" y="4631659"/>
            <a:ext cx="2232248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66052" y="4259433"/>
            <a:ext cx="18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대상기간 추가</a:t>
            </a:r>
            <a:endParaRPr lang="ko-KR" altLang="en-US" dirty="0"/>
          </a:p>
        </p:txBody>
      </p:sp>
      <p:sp>
        <p:nvSpPr>
          <p:cNvPr id="9" name="사각형 설명선 8"/>
          <p:cNvSpPr/>
          <p:nvPr/>
        </p:nvSpPr>
        <p:spPr>
          <a:xfrm>
            <a:off x="6876256" y="4141538"/>
            <a:ext cx="1800200" cy="751731"/>
          </a:xfrm>
          <a:prstGeom prst="wedgeRectCallout">
            <a:avLst>
              <a:gd name="adj1" fmla="val -78346"/>
              <a:gd name="adj2" fmla="val 314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연차가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한 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일때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연차 기간을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신청화면에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세팅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52" y="5243226"/>
            <a:ext cx="223837" cy="21907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139952" y="5221959"/>
            <a:ext cx="2232248" cy="47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     2017-01-01 ~ 2017-12-31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     2018-01-01 ~ 2018-12-31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75" y="5477456"/>
            <a:ext cx="205921" cy="205921"/>
          </a:xfrm>
          <a:prstGeom prst="rect">
            <a:avLst/>
          </a:prstGeom>
        </p:spPr>
      </p:pic>
      <p:sp>
        <p:nvSpPr>
          <p:cNvPr id="28" name="사각형 설명선 27"/>
          <p:cNvSpPr/>
          <p:nvPr/>
        </p:nvSpPr>
        <p:spPr>
          <a:xfrm>
            <a:off x="6876256" y="5052546"/>
            <a:ext cx="1800200" cy="647047"/>
          </a:xfrm>
          <a:prstGeom prst="wedgeRectCallout">
            <a:avLst>
              <a:gd name="adj1" fmla="val -79770"/>
              <a:gd name="adj2" fmla="val 281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연차가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두 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일때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선택한 연차 기간을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신청화면에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세팅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658</Words>
  <Application>Microsoft Office PowerPoint</Application>
  <PresentationFormat>화면 슬라이드 쇼(4:3)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가산 연차관리 작업 현황</vt:lpstr>
      <vt:lpstr>현재 상황</vt:lpstr>
      <vt:lpstr>근무기록통계</vt:lpstr>
      <vt:lpstr>규칙관리</vt:lpstr>
      <vt:lpstr>근태점수</vt:lpstr>
      <vt:lpstr>연차관리</vt:lpstr>
      <vt:lpstr>휴가반휴(1)</vt:lpstr>
      <vt:lpstr>휴가반휴(2)</vt:lpstr>
      <vt:lpstr>휴가반휴(3)</vt:lpstr>
      <vt:lpstr>휴가반휴(4)</vt:lpstr>
      <vt:lpstr>휴가신청 추가이슈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가산 연차관리 작업 현황</dc:title>
  <dc:creator>User</dc:creator>
  <cp:lastModifiedBy>User</cp:lastModifiedBy>
  <cp:revision>20</cp:revision>
  <dcterms:created xsi:type="dcterms:W3CDTF">2017-09-25T13:18:08Z</dcterms:created>
  <dcterms:modified xsi:type="dcterms:W3CDTF">2017-09-27T17:37:12Z</dcterms:modified>
</cp:coreProperties>
</file>