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33F6C-B88B-45FB-B1C1-87C54CF4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C84EE-ACEE-4F30-B15E-4286BFC22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4115-A52D-4E84-9DB1-24B5425F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A7020-C473-4F0A-9ED1-847939B8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FE2E-80E9-498B-A64B-D0BAEB23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0BFC1-1397-47BD-9BB0-449E5E0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558D6-5DD9-482F-AEDF-755488E0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49C3A-E36B-4C09-94D5-DFAD97E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C2EC2-4112-4B27-A3E3-B4F25859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CC9F-F4E2-4227-A5B2-EB6EAED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5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35053-5038-46E5-9346-3AF1C7676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B2EDF-E836-42B4-8CA4-3AA2CBDC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F3221-3AB1-4B54-BD94-CB572D8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7B09F-FDD0-46AE-B028-F99C2179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5F2C0-CAD3-4B83-8909-CDD5F417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982CD-B4E8-4F32-ADA9-E330A1F6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36DE-0930-4FE1-8173-24F3955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A960A-0E21-4594-89AA-BC754946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ECC0A-3A00-4203-8CC7-AA5AA177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BEB0-34C5-4408-AA33-C25CF098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7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81769-FC54-42D0-B938-3C93E3CD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81079-6D70-452C-A166-0ED9ED67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2CAD6-B5A4-49B8-9A3C-0336667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7294D-EB02-418F-BF85-7777F6F0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4A7D3-13F0-48DD-AE75-3F91E0B5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DA74-E002-4E14-8D9A-6A0AD38E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FBFAF-1F63-429B-9FEB-63C9D95C9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A1AF8-15B8-4F08-A172-2DEE96A6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37304-9E51-4304-9FB6-E04F572C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5667-9280-4C09-958B-99195F88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A70FF-7155-4F43-B400-D964FB4D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6E706-8879-462E-B56F-1BACE44B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74F1B-03D0-438F-A0F8-C43FBE54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C7D91-21D8-4326-870E-788FFAE0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E201D-8015-48ED-A008-9489E5510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1EF3C-0029-49B6-BB03-70C0E3FC5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588D2C-71C8-4623-975C-870CE14A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772D4-2FEB-411D-BDBE-B76C133F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D67CD-A143-40AE-B242-47BDBD1B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174BC-541C-4199-B01C-E5E79C31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67FF2-0D6E-476D-9573-BD9DA40C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6BF6D8-C7F4-4A6A-BB52-9D0C405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792C8-A3F2-4AD8-A0FF-B1D00289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9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71794-1B8F-4615-8847-6FB4A541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AD67F2-0FE3-4F56-8B56-36AFD5FE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2C7C4-BDCC-4659-A379-69E7AB7C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C9BF5-BD0B-4903-B7D5-5D4EEAB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BFBC1-8DF3-4A85-9D15-A2FC7803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EC9BD-E1EA-4224-A529-C0BC7B5DE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797E2-A290-428E-BC2F-3E3C07D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B4C3E-96DC-423B-94E7-5B0C96F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EB6B0-7CB4-423E-A93C-6F512AB7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9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D075-CE14-4354-9562-1D38390C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004F74-2EDA-492C-AB2D-066E08D7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B878B-1167-458B-94CE-CC9250EB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2A896-E4A3-4082-9E86-E5AA820C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A1B83-103D-4C0A-95BA-A591FB5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332D4-ABBE-49FB-BD24-0CE3D441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603E5-D1C2-4805-B4B1-CB76DD3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DACB2-4590-4330-9F84-1C3753D1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FB534-8DA1-49DB-AC3D-148ED3A89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077C-DF8D-458A-969F-4B26F86D1B0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B4C96-4CE3-43BB-95A8-179E37150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247AD-625D-4648-BE0C-B7C5DAB7A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2151-CB24-4B2E-8650-5B189AE21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7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재택근무 화면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5238BFA4-3BBF-43FE-B319-E9F7859B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106"/>
            <a:ext cx="10515600" cy="38700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933061" y="952880"/>
            <a:ext cx="10325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테스트 직원</a:t>
            </a:r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임범태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전일재택근무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채승원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재택근무</a:t>
            </a:r>
            <a:r>
              <a:rPr lang="en-US" altLang="ko-KR" sz="1100" dirty="0"/>
              <a:t>+</a:t>
            </a:r>
            <a:r>
              <a:rPr lang="ko-KR" altLang="en-US" sz="1100" dirty="0"/>
              <a:t>반휴 </a:t>
            </a:r>
            <a:r>
              <a:rPr lang="en-US" altLang="ko-KR" sz="1100" dirty="0"/>
              <a:t>(</a:t>
            </a:r>
            <a:r>
              <a:rPr lang="ko-KR" altLang="en-US" sz="1100" dirty="0"/>
              <a:t>파트너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3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재택근무 등록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6512766" y="2520423"/>
            <a:ext cx="4841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전일 재택과 반휴가 포함 될 경우 점심시간 이 포함되었는지 확인이 되어야 근무시간 계산이 가능해져 초록색 안내문구로 처리했습니다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전일재택근무</a:t>
            </a:r>
            <a:r>
              <a:rPr lang="ko-KR" altLang="en-US" sz="1100" dirty="0"/>
              <a:t> </a:t>
            </a:r>
            <a:r>
              <a:rPr lang="en-US" altLang="ko-KR" sz="1100" dirty="0"/>
              <a:t>: 9</a:t>
            </a:r>
            <a:r>
              <a:rPr lang="ko-KR" altLang="en-US" sz="1100" dirty="0"/>
              <a:t>시간 이상</a:t>
            </a:r>
            <a:endParaRPr lang="en-US" altLang="ko-KR" sz="1100" dirty="0"/>
          </a:p>
          <a:p>
            <a:r>
              <a:rPr lang="ko-KR" altLang="en-US" sz="1100" dirty="0"/>
              <a:t>반차 포함 재택근무 </a:t>
            </a:r>
            <a:r>
              <a:rPr lang="en-US" altLang="ko-KR" sz="1100" dirty="0"/>
              <a:t>: 4</a:t>
            </a:r>
            <a:r>
              <a:rPr lang="ko-KR" altLang="en-US" sz="1100" dirty="0"/>
              <a:t>시간이상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현지출근</a:t>
            </a:r>
            <a:r>
              <a:rPr lang="en-US" altLang="ko-KR" sz="1100" dirty="0"/>
              <a:t>, </a:t>
            </a:r>
            <a:r>
              <a:rPr lang="ko-KR" altLang="en-US" sz="1100" dirty="0"/>
              <a:t>현지퇴근은 기본으로 내부적으로 처리합니다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124A9BC-BF19-4285-BAC7-9D1E4C3C7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" y="1722321"/>
            <a:ext cx="5370898" cy="4351338"/>
          </a:xfrm>
        </p:spPr>
      </p:pic>
    </p:spTree>
    <p:extLst>
      <p:ext uri="{BB962C8B-B14F-4D97-AF65-F5344CB8AC3E}">
        <p14:creationId xmlns:p14="http://schemas.microsoft.com/office/powerpoint/2010/main" val="12854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 err="1"/>
              <a:t>전일재택근무</a:t>
            </a:r>
            <a:r>
              <a:rPr lang="ko-KR" altLang="en-US" sz="1400" dirty="0"/>
              <a:t> 관리자 통계화면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933061" y="952880"/>
            <a:ext cx="103258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임병태</a:t>
            </a:r>
            <a:r>
              <a:rPr lang="ko-KR" altLang="en-US" sz="1100" dirty="0"/>
              <a:t> 님은 재택근무시간이 </a:t>
            </a:r>
            <a:r>
              <a:rPr lang="en-US" altLang="ko-KR" sz="1100" dirty="0"/>
              <a:t>08:~17:00</a:t>
            </a:r>
            <a:r>
              <a:rPr lang="ko-KR" altLang="en-US" sz="1100" dirty="0"/>
              <a:t>으로</a:t>
            </a:r>
            <a:r>
              <a:rPr lang="en-US" altLang="ko-KR" sz="1100" dirty="0"/>
              <a:t> 9</a:t>
            </a:r>
            <a:r>
              <a:rPr lang="ko-KR" altLang="en-US" sz="1100" dirty="0"/>
              <a:t>시간이므로 기준근무시간을 정상적으로 </a:t>
            </a:r>
            <a:r>
              <a:rPr lang="ko-KR" altLang="en-US" sz="1100" dirty="0" err="1"/>
              <a:t>채웠을경우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기준근무시간 옆에 분홍색 집모양으로 재택근무 표시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82F5EB05-10B0-4490-91EE-9D3702D9E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6654"/>
            <a:ext cx="10515600" cy="394889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2B7F2-CD34-4466-ABD3-D749F2593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67" y="281641"/>
            <a:ext cx="3609041" cy="41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 err="1"/>
              <a:t>전일재택근무</a:t>
            </a:r>
            <a:r>
              <a:rPr lang="en-US" altLang="ko-KR" sz="1400" dirty="0"/>
              <a:t>+</a:t>
            </a:r>
            <a:r>
              <a:rPr lang="ko-KR" altLang="en-US" sz="1400" dirty="0"/>
              <a:t>반휴 관리자 통계화면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933061" y="952880"/>
            <a:ext cx="10325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채승원</a:t>
            </a:r>
            <a:r>
              <a:rPr lang="ko-KR" altLang="en-US" sz="1100" dirty="0"/>
              <a:t> 님은 재택근무시간이 </a:t>
            </a:r>
            <a:r>
              <a:rPr lang="en-US" altLang="ko-KR" sz="1100" dirty="0"/>
              <a:t>09:~10:00</a:t>
            </a:r>
            <a:r>
              <a:rPr lang="ko-KR" altLang="en-US" sz="1100" dirty="0"/>
              <a:t>으로</a:t>
            </a:r>
            <a:r>
              <a:rPr lang="en-US" altLang="ko-KR" sz="1100" dirty="0"/>
              <a:t> 1</a:t>
            </a:r>
            <a:r>
              <a:rPr lang="ko-KR" altLang="en-US" sz="1100" dirty="0"/>
              <a:t>시간이므로 기준근무시간 </a:t>
            </a:r>
            <a:r>
              <a:rPr lang="en-US" altLang="ko-KR" sz="1100" dirty="0"/>
              <a:t>4</a:t>
            </a:r>
            <a:r>
              <a:rPr lang="ko-KR" altLang="en-US" sz="1100" dirty="0"/>
              <a:t>시간에 </a:t>
            </a:r>
            <a:r>
              <a:rPr lang="en-US" altLang="ko-KR" sz="1100" dirty="0"/>
              <a:t>3</a:t>
            </a:r>
            <a:r>
              <a:rPr lang="ko-KR" altLang="en-US" sz="1100" dirty="0"/>
              <a:t>시간 미달입니다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파트너 권한이라서 근무시간미달 컬럼에 표시가 안됩니다</a:t>
            </a:r>
            <a:r>
              <a:rPr lang="en-US" altLang="ko-KR" sz="1100" dirty="0"/>
              <a:t>.)</a:t>
            </a:r>
          </a:p>
          <a:p>
            <a:endParaRPr lang="en-US" altLang="ko-KR" sz="1100" dirty="0"/>
          </a:p>
          <a:p>
            <a:r>
              <a:rPr lang="ko-KR" altLang="en-US" sz="1100" dirty="0"/>
              <a:t>기준근무시간 옆에 분홍색 집모양으로 재택근무 표시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39CC0C53-690B-47E4-A04E-FF9552516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2470"/>
            <a:ext cx="10515600" cy="364644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533CF9-A5BA-4206-90E8-393DCC3C2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188" y="0"/>
            <a:ext cx="3748612" cy="45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대시보드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933061" y="952880"/>
            <a:ext cx="10325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테스트 직원</a:t>
            </a:r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임범태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전일재택근무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채승원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재택근무</a:t>
            </a:r>
            <a:r>
              <a:rPr lang="en-US" altLang="ko-KR" sz="1100" dirty="0"/>
              <a:t>+</a:t>
            </a:r>
            <a:r>
              <a:rPr lang="ko-KR" altLang="en-US" sz="1100" dirty="0"/>
              <a:t>반휴 </a:t>
            </a:r>
            <a:r>
              <a:rPr lang="en-US" altLang="ko-KR" sz="1100" dirty="0"/>
              <a:t>(</a:t>
            </a:r>
            <a:r>
              <a:rPr lang="ko-KR" altLang="en-US" sz="1100" dirty="0"/>
              <a:t>파트너</a:t>
            </a:r>
            <a:r>
              <a:rPr lang="en-US" altLang="ko-KR" sz="1100" dirty="0"/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DB48A8-F255-4C20-B3B9-2B6E4B16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4932"/>
            <a:ext cx="10515600" cy="3212724"/>
          </a:xfrm>
        </p:spPr>
      </p:pic>
    </p:spTree>
    <p:extLst>
      <p:ext uri="{BB962C8B-B14F-4D97-AF65-F5344CB8AC3E}">
        <p14:creationId xmlns:p14="http://schemas.microsoft.com/office/powerpoint/2010/main" val="7422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 err="1"/>
              <a:t>일정캘린더</a:t>
            </a:r>
            <a:r>
              <a:rPr lang="ko-KR" altLang="en-US" sz="1400" dirty="0"/>
              <a:t>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933061" y="952880"/>
            <a:ext cx="10325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테스트 직원</a:t>
            </a:r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임범태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전일재택근무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채승원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재택근무</a:t>
            </a:r>
            <a:r>
              <a:rPr lang="en-US" altLang="ko-KR" sz="1100" dirty="0"/>
              <a:t>+</a:t>
            </a:r>
            <a:r>
              <a:rPr lang="ko-KR" altLang="en-US" sz="1100" dirty="0"/>
              <a:t>반휴 </a:t>
            </a:r>
            <a:r>
              <a:rPr lang="en-US" altLang="ko-KR" sz="1100" dirty="0"/>
              <a:t>(</a:t>
            </a:r>
            <a:r>
              <a:rPr lang="ko-KR" altLang="en-US" sz="1100" dirty="0"/>
              <a:t>파트너</a:t>
            </a:r>
            <a:r>
              <a:rPr lang="en-US" altLang="ko-KR" sz="1100" dirty="0"/>
              <a:t>)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9487ABAB-7B47-467E-82E0-AA637AE24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0065"/>
            <a:ext cx="10515600" cy="3842457"/>
          </a:xfrm>
        </p:spPr>
      </p:pic>
    </p:spTree>
    <p:extLst>
      <p:ext uri="{BB962C8B-B14F-4D97-AF65-F5344CB8AC3E}">
        <p14:creationId xmlns:p14="http://schemas.microsoft.com/office/powerpoint/2010/main" val="16220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2E0905-C556-4203-B4DB-30B1FDE7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일정검색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9016D-A127-4950-9222-DB34928526F2}"/>
              </a:ext>
            </a:extLst>
          </p:cNvPr>
          <p:cNvSpPr txBox="1"/>
          <p:nvPr/>
        </p:nvSpPr>
        <p:spPr>
          <a:xfrm>
            <a:off x="933061" y="952880"/>
            <a:ext cx="10325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테스트 직원</a:t>
            </a:r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임범태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전일재택근무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220-02-03 </a:t>
            </a:r>
            <a:r>
              <a:rPr lang="ko-KR" altLang="en-US" sz="1100" dirty="0" err="1"/>
              <a:t>채승원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재택근무</a:t>
            </a:r>
            <a:r>
              <a:rPr lang="en-US" altLang="ko-KR" sz="1100" dirty="0"/>
              <a:t>+</a:t>
            </a:r>
            <a:r>
              <a:rPr lang="ko-KR" altLang="en-US" sz="1100" dirty="0"/>
              <a:t>반휴 </a:t>
            </a:r>
            <a:r>
              <a:rPr lang="en-US" altLang="ko-KR" sz="1100" dirty="0"/>
              <a:t>(</a:t>
            </a:r>
            <a:r>
              <a:rPr lang="ko-KR" altLang="en-US" sz="1100" dirty="0"/>
              <a:t>파트너</a:t>
            </a:r>
            <a:r>
              <a:rPr lang="en-US" altLang="ko-KR" sz="1100" dirty="0"/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9B6B91-B240-433E-BE77-3BB7B4B2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207"/>
            <a:ext cx="10515600" cy="3130173"/>
          </a:xfrm>
        </p:spPr>
      </p:pic>
    </p:spTree>
    <p:extLst>
      <p:ext uri="{BB962C8B-B14F-4D97-AF65-F5344CB8AC3E}">
        <p14:creationId xmlns:p14="http://schemas.microsoft.com/office/powerpoint/2010/main" val="175334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181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1. 재택근무 화면</vt:lpstr>
      <vt:lpstr>2. 재택근무 등록 화면</vt:lpstr>
      <vt:lpstr>3. 전일재택근무 관리자 통계화면</vt:lpstr>
      <vt:lpstr>4. 전일재택근무+반휴 관리자 통계화면</vt:lpstr>
      <vt:lpstr>5. 대시보드 화면</vt:lpstr>
      <vt:lpstr>6. 일정캘린더 화면</vt:lpstr>
      <vt:lpstr>6. 일정검색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재택근무 화면</dc:title>
  <dc:creator>박 학신</dc:creator>
  <cp:lastModifiedBy>박 학신</cp:lastModifiedBy>
  <cp:revision>3</cp:revision>
  <dcterms:created xsi:type="dcterms:W3CDTF">2022-02-06T14:20:06Z</dcterms:created>
  <dcterms:modified xsi:type="dcterms:W3CDTF">2022-02-07T02:24:11Z</dcterms:modified>
</cp:coreProperties>
</file>